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62" r:id="rId5"/>
    <p:sldId id="263" r:id="rId6"/>
    <p:sldId id="256" r:id="rId7"/>
    <p:sldId id="264" r:id="rId8"/>
    <p:sldId id="278" r:id="rId9"/>
    <p:sldId id="266" r:id="rId10"/>
    <p:sldId id="267" r:id="rId11"/>
    <p:sldId id="268" r:id="rId12"/>
    <p:sldId id="269" r:id="rId13"/>
    <p:sldId id="270" r:id="rId14"/>
    <p:sldId id="271" r:id="rId15"/>
    <p:sldId id="279" r:id="rId16"/>
    <p:sldId id="280" r:id="rId17"/>
    <p:sldId id="281" r:id="rId18"/>
    <p:sldId id="276"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3"/>
    <p:restoredTop sz="94706"/>
  </p:normalViewPr>
  <p:slideViewPr>
    <p:cSldViewPr snapToGrid="0">
      <p:cViewPr varScale="1">
        <p:scale>
          <a:sx n="59" d="100"/>
          <a:sy n="59" d="100"/>
        </p:scale>
        <p:origin x="832" y="52"/>
      </p:cViewPr>
      <p:guideLst/>
    </p:cSldViewPr>
  </p:slideViewPr>
  <p:notesTextViewPr>
    <p:cViewPr>
      <p:scale>
        <a:sx n="1" d="1"/>
        <a:sy n="1" d="1"/>
      </p:scale>
      <p:origin x="0" y="0"/>
    </p:cViewPr>
  </p:notesTextViewPr>
  <p:notesViewPr>
    <p:cSldViewPr snapToGrid="0">
      <p:cViewPr varScale="1">
        <p:scale>
          <a:sx n="118" d="100"/>
          <a:sy n="118" d="100"/>
        </p:scale>
        <p:origin x="50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ata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E732E-491A-4CB6-BD2F-A2FE04BF6F2A}" type="doc">
      <dgm:prSet loTypeId="urn:microsoft.com/office/officeart/2008/layout/CaptionedPictures" loCatId="picture" qsTypeId="urn:microsoft.com/office/officeart/2005/8/quickstyle/simple1" qsCatId="simple" csTypeId="urn:microsoft.com/office/officeart/2005/8/colors/accent1_4" csCatId="accent1" phldr="1"/>
      <dgm:spPr/>
      <dgm:t>
        <a:bodyPr/>
        <a:lstStyle/>
        <a:p>
          <a:endParaRPr lang="en-AU"/>
        </a:p>
      </dgm:t>
    </dgm:pt>
    <dgm:pt modelId="{7C20E415-FD25-4AD5-9322-1D5591332AF8}">
      <dgm:prSet phldrT="[Text]" phldr="1"/>
      <dgm:spPr/>
      <dgm:t>
        <a:bodyPr/>
        <a:lstStyle/>
        <a:p>
          <a:endParaRPr lang="en-AU" dirty="0"/>
        </a:p>
      </dgm:t>
    </dgm:pt>
    <dgm:pt modelId="{905065DB-E4CB-4303-B563-D6D2059392FE}" type="parTrans" cxnId="{6FA573F0-929F-4DA5-84D5-BDF4273D320B}">
      <dgm:prSet/>
      <dgm:spPr/>
      <dgm:t>
        <a:bodyPr/>
        <a:lstStyle/>
        <a:p>
          <a:endParaRPr lang="en-AU"/>
        </a:p>
      </dgm:t>
    </dgm:pt>
    <dgm:pt modelId="{B9487420-7AF9-4344-B2B3-D46065E043C4}" type="sibTrans" cxnId="{6FA573F0-929F-4DA5-84D5-BDF4273D320B}">
      <dgm:prSet/>
      <dgm:spPr/>
      <dgm:t>
        <a:bodyPr/>
        <a:lstStyle/>
        <a:p>
          <a:endParaRPr lang="en-AU"/>
        </a:p>
      </dgm:t>
    </dgm:pt>
    <dgm:pt modelId="{A42DBE23-8737-467C-AE10-430351EC42C5}">
      <dgm:prSet phldrT="[Text]"/>
      <dgm:spPr/>
      <dgm:t>
        <a:bodyPr/>
        <a:lstStyle/>
        <a:p>
          <a:r>
            <a:rPr lang="en-AU"/>
            <a:t>[Text]</a:t>
          </a:r>
        </a:p>
      </dgm:t>
    </dgm:pt>
    <dgm:pt modelId="{2987A831-F4BE-4833-B02A-57A296A203B5}" type="parTrans" cxnId="{F95CCFA9-F33B-431A-B0A6-DFF6302292C2}">
      <dgm:prSet/>
      <dgm:spPr/>
      <dgm:t>
        <a:bodyPr/>
        <a:lstStyle/>
        <a:p>
          <a:endParaRPr lang="en-AU"/>
        </a:p>
      </dgm:t>
    </dgm:pt>
    <dgm:pt modelId="{256BBADE-2287-46DA-8AD7-D2CE7CEE3339}" type="sibTrans" cxnId="{F95CCFA9-F33B-431A-B0A6-DFF6302292C2}">
      <dgm:prSet/>
      <dgm:spPr/>
      <dgm:t>
        <a:bodyPr/>
        <a:lstStyle/>
        <a:p>
          <a:endParaRPr lang="en-AU"/>
        </a:p>
      </dgm:t>
    </dgm:pt>
    <dgm:pt modelId="{02AEF204-A9C3-47F9-A39D-83FF3190F4A1}">
      <dgm:prSet phldrT="[Text]" phldr="1"/>
      <dgm:spPr/>
      <dgm:t>
        <a:bodyPr/>
        <a:lstStyle/>
        <a:p>
          <a:endParaRPr lang="en-AU" dirty="0"/>
        </a:p>
      </dgm:t>
    </dgm:pt>
    <dgm:pt modelId="{4534953E-F4B2-424F-97AA-E5AE860A0576}" type="parTrans" cxnId="{5CC77B78-F1E6-4C5E-A9FD-626FD02DA948}">
      <dgm:prSet/>
      <dgm:spPr/>
      <dgm:t>
        <a:bodyPr/>
        <a:lstStyle/>
        <a:p>
          <a:endParaRPr lang="en-AU"/>
        </a:p>
      </dgm:t>
    </dgm:pt>
    <dgm:pt modelId="{B8D4385F-6D64-4E81-8C2E-997A6EDAF7CE}" type="sibTrans" cxnId="{5CC77B78-F1E6-4C5E-A9FD-626FD02DA948}">
      <dgm:prSet/>
      <dgm:spPr/>
      <dgm:t>
        <a:bodyPr/>
        <a:lstStyle/>
        <a:p>
          <a:endParaRPr lang="en-AU"/>
        </a:p>
      </dgm:t>
    </dgm:pt>
    <dgm:pt modelId="{9F6D71C2-DB39-482D-A610-4E19ED4C22D7}">
      <dgm:prSet phldrT="[Text]" phldr="1"/>
      <dgm:spPr/>
      <dgm:t>
        <a:bodyPr/>
        <a:lstStyle/>
        <a:p>
          <a:endParaRPr lang="en-AU" dirty="0"/>
        </a:p>
      </dgm:t>
    </dgm:pt>
    <dgm:pt modelId="{DAA75089-4DE1-4F90-98ED-7B28FF20851B}" type="parTrans" cxnId="{FCA25511-D038-4811-A941-CAD2E52D88DE}">
      <dgm:prSet/>
      <dgm:spPr/>
      <dgm:t>
        <a:bodyPr/>
        <a:lstStyle/>
        <a:p>
          <a:endParaRPr lang="en-AU"/>
        </a:p>
      </dgm:t>
    </dgm:pt>
    <dgm:pt modelId="{F1382860-73A6-4BF3-AFD2-567E3AE04D28}" type="sibTrans" cxnId="{FCA25511-D038-4811-A941-CAD2E52D88DE}">
      <dgm:prSet/>
      <dgm:spPr/>
      <dgm:t>
        <a:bodyPr/>
        <a:lstStyle/>
        <a:p>
          <a:endParaRPr lang="en-AU"/>
        </a:p>
      </dgm:t>
    </dgm:pt>
    <dgm:pt modelId="{3DEC22BF-EFFB-4B1F-BAE3-8FB4AD59F3E6}">
      <dgm:prSet phldrT="[Text]"/>
      <dgm:spPr/>
      <dgm:t>
        <a:bodyPr/>
        <a:lstStyle/>
        <a:p>
          <a:r>
            <a:rPr lang="en-AU"/>
            <a:t>[Text]</a:t>
          </a:r>
        </a:p>
      </dgm:t>
    </dgm:pt>
    <dgm:pt modelId="{B12B83E6-FF51-47CB-A95F-088852D28C29}" type="parTrans" cxnId="{1B4F0F6E-E29A-4411-BED8-6F8C61F6FEA1}">
      <dgm:prSet/>
      <dgm:spPr/>
      <dgm:t>
        <a:bodyPr/>
        <a:lstStyle/>
        <a:p>
          <a:endParaRPr lang="en-AU"/>
        </a:p>
      </dgm:t>
    </dgm:pt>
    <dgm:pt modelId="{6359A209-9E10-465A-946E-CC6FBC666393}" type="sibTrans" cxnId="{1B4F0F6E-E29A-4411-BED8-6F8C61F6FEA1}">
      <dgm:prSet/>
      <dgm:spPr/>
      <dgm:t>
        <a:bodyPr/>
        <a:lstStyle/>
        <a:p>
          <a:endParaRPr lang="en-AU"/>
        </a:p>
      </dgm:t>
    </dgm:pt>
    <dgm:pt modelId="{A1045D95-2C49-438F-A036-5361B1737846}" type="pres">
      <dgm:prSet presAssocID="{FC7E732E-491A-4CB6-BD2F-A2FE04BF6F2A}" presName="Name0" presStyleCnt="0">
        <dgm:presLayoutVars>
          <dgm:chMax/>
          <dgm:chPref/>
          <dgm:dir/>
        </dgm:presLayoutVars>
      </dgm:prSet>
      <dgm:spPr/>
    </dgm:pt>
    <dgm:pt modelId="{D6ADF67A-6E37-4EAC-A073-0D098ACDD479}" type="pres">
      <dgm:prSet presAssocID="{7C20E415-FD25-4AD5-9322-1D5591332AF8}" presName="composite" presStyleCnt="0">
        <dgm:presLayoutVars>
          <dgm:chMax val="1"/>
          <dgm:chPref val="1"/>
        </dgm:presLayoutVars>
      </dgm:prSet>
      <dgm:spPr/>
    </dgm:pt>
    <dgm:pt modelId="{53A6F1FC-C410-43E8-9604-3124180A7AD5}" type="pres">
      <dgm:prSet presAssocID="{7C20E415-FD25-4AD5-9322-1D5591332AF8}" presName="Accent" presStyleLbl="trAlignAcc1" presStyleIdx="0" presStyleCnt="5">
        <dgm:presLayoutVars>
          <dgm:chMax val="0"/>
          <dgm:chPref val="0"/>
        </dgm:presLayoutVars>
      </dgm:prSet>
      <dgm:spPr/>
    </dgm:pt>
    <dgm:pt modelId="{8CA127D0-99EB-494E-A55B-37F24D8FD424}" type="pres">
      <dgm:prSet presAssocID="{7C20E415-FD25-4AD5-9322-1D5591332AF8}" presName="Image" presStyleLbl="alignImgPlace1" presStyleIdx="0" presStyleCnt="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Office worker female with solid fill"/>
        </a:ext>
      </dgm:extLst>
    </dgm:pt>
    <dgm:pt modelId="{B2A9857D-5DAC-4C94-91F4-CBF519335BEF}" type="pres">
      <dgm:prSet presAssocID="{7C20E415-FD25-4AD5-9322-1D5591332AF8}" presName="ChildComposite" presStyleCnt="0"/>
      <dgm:spPr/>
    </dgm:pt>
    <dgm:pt modelId="{507F6491-A674-4FBC-AD48-F08B1CE5AD69}" type="pres">
      <dgm:prSet presAssocID="{7C20E415-FD25-4AD5-9322-1D5591332AF8}" presName="Child" presStyleLbl="node1" presStyleIdx="0" presStyleCnt="0">
        <dgm:presLayoutVars>
          <dgm:chMax val="0"/>
          <dgm:chPref val="0"/>
          <dgm:bulletEnabled val="1"/>
        </dgm:presLayoutVars>
      </dgm:prSet>
      <dgm:spPr/>
    </dgm:pt>
    <dgm:pt modelId="{95CB156F-2EDE-4CBE-A1A0-58BBD65C14C5}" type="pres">
      <dgm:prSet presAssocID="{7C20E415-FD25-4AD5-9322-1D5591332AF8}" presName="Parent" presStyleLbl="revTx" presStyleIdx="0" presStyleCnt="5">
        <dgm:presLayoutVars>
          <dgm:chMax val="1"/>
          <dgm:chPref val="0"/>
          <dgm:bulletEnabled val="1"/>
        </dgm:presLayoutVars>
      </dgm:prSet>
      <dgm:spPr/>
    </dgm:pt>
    <dgm:pt modelId="{1E3DB2E7-A758-4C4A-A868-7BB3C4E78C78}" type="pres">
      <dgm:prSet presAssocID="{B9487420-7AF9-4344-B2B3-D46065E043C4}" presName="sibTrans" presStyleCnt="0"/>
      <dgm:spPr/>
    </dgm:pt>
    <dgm:pt modelId="{25486FA8-9A9C-4B97-AC71-96FC57C68D70}" type="pres">
      <dgm:prSet presAssocID="{A42DBE23-8737-467C-AE10-430351EC42C5}" presName="composite" presStyleCnt="0">
        <dgm:presLayoutVars>
          <dgm:chMax val="1"/>
          <dgm:chPref val="1"/>
        </dgm:presLayoutVars>
      </dgm:prSet>
      <dgm:spPr/>
    </dgm:pt>
    <dgm:pt modelId="{D3DA6CF1-1FB9-4F61-A4A8-0198567B21E2}" type="pres">
      <dgm:prSet presAssocID="{A42DBE23-8737-467C-AE10-430351EC42C5}" presName="Accent" presStyleLbl="trAlignAcc1" presStyleIdx="1" presStyleCnt="5">
        <dgm:presLayoutVars>
          <dgm:chMax val="0"/>
          <dgm:chPref val="0"/>
        </dgm:presLayoutVars>
      </dgm:prSet>
      <dgm:spPr/>
    </dgm:pt>
    <dgm:pt modelId="{A669D706-8159-4189-9EA6-931403C56DBD}" type="pres">
      <dgm:prSet presAssocID="{A42DBE23-8737-467C-AE10-430351EC42C5}" presName="Image" presStyleLbl="alignImgPlace1" presStyleIdx="1" presStyleCnt="5">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Female Profile with solid fill"/>
        </a:ext>
      </dgm:extLst>
    </dgm:pt>
    <dgm:pt modelId="{5F56E903-E0D8-4FC5-A0B4-C3ECD1F8D702}" type="pres">
      <dgm:prSet presAssocID="{A42DBE23-8737-467C-AE10-430351EC42C5}" presName="ChildComposite" presStyleCnt="0"/>
      <dgm:spPr/>
    </dgm:pt>
    <dgm:pt modelId="{BF6BB828-98D8-4C23-AA9E-3AD5D0431E03}" type="pres">
      <dgm:prSet presAssocID="{A42DBE23-8737-467C-AE10-430351EC42C5}" presName="Child" presStyleLbl="node1" presStyleIdx="0" presStyleCnt="0">
        <dgm:presLayoutVars>
          <dgm:chMax val="0"/>
          <dgm:chPref val="0"/>
          <dgm:bulletEnabled val="1"/>
        </dgm:presLayoutVars>
      </dgm:prSet>
      <dgm:spPr/>
    </dgm:pt>
    <dgm:pt modelId="{53DC9137-8BA0-472C-80DA-12F3304ABB8C}" type="pres">
      <dgm:prSet presAssocID="{A42DBE23-8737-467C-AE10-430351EC42C5}" presName="Parent" presStyleLbl="revTx" presStyleIdx="1" presStyleCnt="5">
        <dgm:presLayoutVars>
          <dgm:chMax val="1"/>
          <dgm:chPref val="0"/>
          <dgm:bulletEnabled val="1"/>
        </dgm:presLayoutVars>
      </dgm:prSet>
      <dgm:spPr/>
    </dgm:pt>
    <dgm:pt modelId="{4D47ABEA-B438-4928-9816-C8C3C8F2D4FE}" type="pres">
      <dgm:prSet presAssocID="{256BBADE-2287-46DA-8AD7-D2CE7CEE3339}" presName="sibTrans" presStyleCnt="0"/>
      <dgm:spPr/>
    </dgm:pt>
    <dgm:pt modelId="{58D84AEC-6374-4FA7-9D00-8A964948EA60}" type="pres">
      <dgm:prSet presAssocID="{02AEF204-A9C3-47F9-A39D-83FF3190F4A1}" presName="composite" presStyleCnt="0">
        <dgm:presLayoutVars>
          <dgm:chMax val="1"/>
          <dgm:chPref val="1"/>
        </dgm:presLayoutVars>
      </dgm:prSet>
      <dgm:spPr/>
    </dgm:pt>
    <dgm:pt modelId="{A273812A-A23B-43DF-843B-2DB31F444904}" type="pres">
      <dgm:prSet presAssocID="{02AEF204-A9C3-47F9-A39D-83FF3190F4A1}" presName="Accent" presStyleLbl="trAlignAcc1" presStyleIdx="2" presStyleCnt="5">
        <dgm:presLayoutVars>
          <dgm:chMax val="0"/>
          <dgm:chPref val="0"/>
        </dgm:presLayoutVars>
      </dgm:prSet>
      <dgm:spPr/>
    </dgm:pt>
    <dgm:pt modelId="{284A96F1-68CD-48CD-AC37-6F712C7CA766}" type="pres">
      <dgm:prSet presAssocID="{02AEF204-A9C3-47F9-A39D-83FF3190F4A1}" presName="Image" presStyleLbl="alignImgPlace1" presStyleIdx="2" presStyleCnt="5">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Office worker male with solid fill"/>
        </a:ext>
      </dgm:extLst>
    </dgm:pt>
    <dgm:pt modelId="{26AB7C39-E7B2-4516-943A-03EFE375F555}" type="pres">
      <dgm:prSet presAssocID="{02AEF204-A9C3-47F9-A39D-83FF3190F4A1}" presName="ChildComposite" presStyleCnt="0"/>
      <dgm:spPr/>
    </dgm:pt>
    <dgm:pt modelId="{7F6F8333-5CB7-464B-9AFA-5C1717C4CBDB}" type="pres">
      <dgm:prSet presAssocID="{02AEF204-A9C3-47F9-A39D-83FF3190F4A1}" presName="Child" presStyleLbl="node1" presStyleIdx="0" presStyleCnt="0">
        <dgm:presLayoutVars>
          <dgm:chMax val="0"/>
          <dgm:chPref val="0"/>
          <dgm:bulletEnabled val="1"/>
        </dgm:presLayoutVars>
      </dgm:prSet>
      <dgm:spPr/>
    </dgm:pt>
    <dgm:pt modelId="{58E32759-BDCB-4665-AFDC-FACE8FFD779F}" type="pres">
      <dgm:prSet presAssocID="{02AEF204-A9C3-47F9-A39D-83FF3190F4A1}" presName="Parent" presStyleLbl="revTx" presStyleIdx="2" presStyleCnt="5">
        <dgm:presLayoutVars>
          <dgm:chMax val="1"/>
          <dgm:chPref val="0"/>
          <dgm:bulletEnabled val="1"/>
        </dgm:presLayoutVars>
      </dgm:prSet>
      <dgm:spPr/>
    </dgm:pt>
    <dgm:pt modelId="{0973CE58-6968-4967-886B-A1EC70F5A990}" type="pres">
      <dgm:prSet presAssocID="{B8D4385F-6D64-4E81-8C2E-997A6EDAF7CE}" presName="sibTrans" presStyleCnt="0"/>
      <dgm:spPr/>
    </dgm:pt>
    <dgm:pt modelId="{754FC738-5140-4B1E-B954-5D39A06F55A7}" type="pres">
      <dgm:prSet presAssocID="{9F6D71C2-DB39-482D-A610-4E19ED4C22D7}" presName="composite" presStyleCnt="0">
        <dgm:presLayoutVars>
          <dgm:chMax val="1"/>
          <dgm:chPref val="1"/>
        </dgm:presLayoutVars>
      </dgm:prSet>
      <dgm:spPr/>
    </dgm:pt>
    <dgm:pt modelId="{340C8582-7680-48EE-98AA-87B857DBFFAC}" type="pres">
      <dgm:prSet presAssocID="{9F6D71C2-DB39-482D-A610-4E19ED4C22D7}" presName="Accent" presStyleLbl="trAlignAcc1" presStyleIdx="3" presStyleCnt="5">
        <dgm:presLayoutVars>
          <dgm:chMax val="0"/>
          <dgm:chPref val="0"/>
        </dgm:presLayoutVars>
      </dgm:prSet>
      <dgm:spPr/>
    </dgm:pt>
    <dgm:pt modelId="{13A315FE-EB9C-48D4-B49D-6E268F084F0F}" type="pres">
      <dgm:prSet presAssocID="{9F6D71C2-DB39-482D-A610-4E19ED4C22D7}" presName="Image" presStyleLbl="alignImgPlace1" presStyleIdx="3" presStyleCnt="5">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000" b="-9000"/>
          </a:stretch>
        </a:blipFill>
      </dgm:spPr>
      <dgm:extLst>
        <a:ext uri="{E40237B7-FDA0-4F09-8148-C483321AD2D9}">
          <dgm14:cNvPr xmlns:dgm14="http://schemas.microsoft.com/office/drawing/2010/diagram" id="0" name="" descr="Male profile with solid fill"/>
        </a:ext>
      </dgm:extLst>
    </dgm:pt>
    <dgm:pt modelId="{C9C51FBF-5E08-4F81-AD57-6AC2606B5040}" type="pres">
      <dgm:prSet presAssocID="{9F6D71C2-DB39-482D-A610-4E19ED4C22D7}" presName="ChildComposite" presStyleCnt="0"/>
      <dgm:spPr/>
    </dgm:pt>
    <dgm:pt modelId="{53B8DEB0-5BB0-46CE-9BB2-2291F3CCED52}" type="pres">
      <dgm:prSet presAssocID="{9F6D71C2-DB39-482D-A610-4E19ED4C22D7}" presName="Child" presStyleLbl="node1" presStyleIdx="0" presStyleCnt="0">
        <dgm:presLayoutVars>
          <dgm:chMax val="0"/>
          <dgm:chPref val="0"/>
          <dgm:bulletEnabled val="1"/>
        </dgm:presLayoutVars>
      </dgm:prSet>
      <dgm:spPr/>
    </dgm:pt>
    <dgm:pt modelId="{DC04319A-21DD-440E-9C8D-926FEA820F49}" type="pres">
      <dgm:prSet presAssocID="{9F6D71C2-DB39-482D-A610-4E19ED4C22D7}" presName="Parent" presStyleLbl="revTx" presStyleIdx="3" presStyleCnt="5">
        <dgm:presLayoutVars>
          <dgm:chMax val="1"/>
          <dgm:chPref val="0"/>
          <dgm:bulletEnabled val="1"/>
        </dgm:presLayoutVars>
      </dgm:prSet>
      <dgm:spPr/>
    </dgm:pt>
    <dgm:pt modelId="{0251287D-46E4-4E26-8024-E88FF8FB2C1B}" type="pres">
      <dgm:prSet presAssocID="{F1382860-73A6-4BF3-AFD2-567E3AE04D28}" presName="sibTrans" presStyleCnt="0"/>
      <dgm:spPr/>
    </dgm:pt>
    <dgm:pt modelId="{1E2BB69C-7F6A-4F9F-BCD3-68DFEC69272C}" type="pres">
      <dgm:prSet presAssocID="{3DEC22BF-EFFB-4B1F-BAE3-8FB4AD59F3E6}" presName="composite" presStyleCnt="0">
        <dgm:presLayoutVars>
          <dgm:chMax val="1"/>
          <dgm:chPref val="1"/>
        </dgm:presLayoutVars>
      </dgm:prSet>
      <dgm:spPr/>
    </dgm:pt>
    <dgm:pt modelId="{CB97B7C5-860D-4A22-AFF3-1688DE2B64B1}" type="pres">
      <dgm:prSet presAssocID="{3DEC22BF-EFFB-4B1F-BAE3-8FB4AD59F3E6}" presName="Accent" presStyleLbl="trAlignAcc1" presStyleIdx="4" presStyleCnt="5">
        <dgm:presLayoutVars>
          <dgm:chMax val="0"/>
          <dgm:chPref val="0"/>
        </dgm:presLayoutVars>
      </dgm:prSet>
      <dgm:spPr/>
    </dgm:pt>
    <dgm:pt modelId="{F21D428D-667A-41F8-8448-0769232B6306}" type="pres">
      <dgm:prSet presAssocID="{3DEC22BF-EFFB-4B1F-BAE3-8FB4AD59F3E6}" presName="Image" presStyleLbl="alignImgPlace1" presStyleIdx="4" presStyleCnt="5">
        <dgm:presLayoutVars>
          <dgm:chMax val="0"/>
          <dgm:chPref val="0"/>
        </dgm:presLayoutVars>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dgm:spPr>
      <dgm:extLst>
        <a:ext uri="{E40237B7-FDA0-4F09-8148-C483321AD2D9}">
          <dgm14:cNvPr xmlns:dgm14="http://schemas.microsoft.com/office/drawing/2010/diagram" id="0" name="" descr="User with solid fill"/>
        </a:ext>
      </dgm:extLst>
    </dgm:pt>
    <dgm:pt modelId="{09901773-2C81-4CDC-BE82-6A16BA704535}" type="pres">
      <dgm:prSet presAssocID="{3DEC22BF-EFFB-4B1F-BAE3-8FB4AD59F3E6}" presName="ChildComposite" presStyleCnt="0"/>
      <dgm:spPr/>
    </dgm:pt>
    <dgm:pt modelId="{B1BAF638-D7AA-451A-9359-BADFF7B32A3B}" type="pres">
      <dgm:prSet presAssocID="{3DEC22BF-EFFB-4B1F-BAE3-8FB4AD59F3E6}" presName="Child" presStyleLbl="node1" presStyleIdx="0" presStyleCnt="0">
        <dgm:presLayoutVars>
          <dgm:chMax val="0"/>
          <dgm:chPref val="0"/>
          <dgm:bulletEnabled val="1"/>
        </dgm:presLayoutVars>
      </dgm:prSet>
      <dgm:spPr/>
    </dgm:pt>
    <dgm:pt modelId="{55B6953D-7823-47C6-A277-332509C09E30}" type="pres">
      <dgm:prSet presAssocID="{3DEC22BF-EFFB-4B1F-BAE3-8FB4AD59F3E6}" presName="Parent" presStyleLbl="revTx" presStyleIdx="4" presStyleCnt="5">
        <dgm:presLayoutVars>
          <dgm:chMax val="1"/>
          <dgm:chPref val="0"/>
          <dgm:bulletEnabled val="1"/>
        </dgm:presLayoutVars>
      </dgm:prSet>
      <dgm:spPr/>
    </dgm:pt>
  </dgm:ptLst>
  <dgm:cxnLst>
    <dgm:cxn modelId="{9F0D7B0B-A751-40A7-A25F-D177D0D0B6E7}" type="presOf" srcId="{02AEF204-A9C3-47F9-A39D-83FF3190F4A1}" destId="{58E32759-BDCB-4665-AFDC-FACE8FFD779F}" srcOrd="0" destOrd="0" presId="urn:microsoft.com/office/officeart/2008/layout/CaptionedPictures"/>
    <dgm:cxn modelId="{FCA25511-D038-4811-A941-CAD2E52D88DE}" srcId="{FC7E732E-491A-4CB6-BD2F-A2FE04BF6F2A}" destId="{9F6D71C2-DB39-482D-A610-4E19ED4C22D7}" srcOrd="3" destOrd="0" parTransId="{DAA75089-4DE1-4F90-98ED-7B28FF20851B}" sibTransId="{F1382860-73A6-4BF3-AFD2-567E3AE04D28}"/>
    <dgm:cxn modelId="{0853AF5D-9322-45F0-92BF-45ED6180FF8D}" type="presOf" srcId="{9F6D71C2-DB39-482D-A610-4E19ED4C22D7}" destId="{DC04319A-21DD-440E-9C8D-926FEA820F49}" srcOrd="0" destOrd="0" presId="urn:microsoft.com/office/officeart/2008/layout/CaptionedPictures"/>
    <dgm:cxn modelId="{1B4F0F6E-E29A-4411-BED8-6F8C61F6FEA1}" srcId="{FC7E732E-491A-4CB6-BD2F-A2FE04BF6F2A}" destId="{3DEC22BF-EFFB-4B1F-BAE3-8FB4AD59F3E6}" srcOrd="4" destOrd="0" parTransId="{B12B83E6-FF51-47CB-A95F-088852D28C29}" sibTransId="{6359A209-9E10-465A-946E-CC6FBC666393}"/>
    <dgm:cxn modelId="{F11CA856-83A3-430D-B107-15E424F895C7}" type="presOf" srcId="{3DEC22BF-EFFB-4B1F-BAE3-8FB4AD59F3E6}" destId="{55B6953D-7823-47C6-A277-332509C09E30}" srcOrd="0" destOrd="0" presId="urn:microsoft.com/office/officeart/2008/layout/CaptionedPictures"/>
    <dgm:cxn modelId="{5CC77B78-F1E6-4C5E-A9FD-626FD02DA948}" srcId="{FC7E732E-491A-4CB6-BD2F-A2FE04BF6F2A}" destId="{02AEF204-A9C3-47F9-A39D-83FF3190F4A1}" srcOrd="2" destOrd="0" parTransId="{4534953E-F4B2-424F-97AA-E5AE860A0576}" sibTransId="{B8D4385F-6D64-4E81-8C2E-997A6EDAF7CE}"/>
    <dgm:cxn modelId="{E5262B83-986A-49B8-8C1B-4AFE09222E37}" type="presOf" srcId="{7C20E415-FD25-4AD5-9322-1D5591332AF8}" destId="{95CB156F-2EDE-4CBE-A1A0-58BBD65C14C5}" srcOrd="0" destOrd="0" presId="urn:microsoft.com/office/officeart/2008/layout/CaptionedPictures"/>
    <dgm:cxn modelId="{F95CCFA9-F33B-431A-B0A6-DFF6302292C2}" srcId="{FC7E732E-491A-4CB6-BD2F-A2FE04BF6F2A}" destId="{A42DBE23-8737-467C-AE10-430351EC42C5}" srcOrd="1" destOrd="0" parTransId="{2987A831-F4BE-4833-B02A-57A296A203B5}" sibTransId="{256BBADE-2287-46DA-8AD7-D2CE7CEE3339}"/>
    <dgm:cxn modelId="{D00B0AD8-9A97-4442-B2A2-D21F70D009B7}" type="presOf" srcId="{A42DBE23-8737-467C-AE10-430351EC42C5}" destId="{53DC9137-8BA0-472C-80DA-12F3304ABB8C}" srcOrd="0" destOrd="0" presId="urn:microsoft.com/office/officeart/2008/layout/CaptionedPictures"/>
    <dgm:cxn modelId="{C08BF3EF-67A1-4FE5-ABFD-4B32AE37A65F}" type="presOf" srcId="{FC7E732E-491A-4CB6-BD2F-A2FE04BF6F2A}" destId="{A1045D95-2C49-438F-A036-5361B1737846}" srcOrd="0" destOrd="0" presId="urn:microsoft.com/office/officeart/2008/layout/CaptionedPictures"/>
    <dgm:cxn modelId="{6FA573F0-929F-4DA5-84D5-BDF4273D320B}" srcId="{FC7E732E-491A-4CB6-BD2F-A2FE04BF6F2A}" destId="{7C20E415-FD25-4AD5-9322-1D5591332AF8}" srcOrd="0" destOrd="0" parTransId="{905065DB-E4CB-4303-B563-D6D2059392FE}" sibTransId="{B9487420-7AF9-4344-B2B3-D46065E043C4}"/>
    <dgm:cxn modelId="{5048129B-CEEC-4822-A3EE-12D77D70B0E0}" type="presParOf" srcId="{A1045D95-2C49-438F-A036-5361B1737846}" destId="{D6ADF67A-6E37-4EAC-A073-0D098ACDD479}" srcOrd="0" destOrd="0" presId="urn:microsoft.com/office/officeart/2008/layout/CaptionedPictures"/>
    <dgm:cxn modelId="{BDB41799-A594-4EAF-99D0-647760E4C092}" type="presParOf" srcId="{D6ADF67A-6E37-4EAC-A073-0D098ACDD479}" destId="{53A6F1FC-C410-43E8-9604-3124180A7AD5}" srcOrd="0" destOrd="0" presId="urn:microsoft.com/office/officeart/2008/layout/CaptionedPictures"/>
    <dgm:cxn modelId="{CCB41C90-EF2D-4BD5-AF9A-CE1D4E234B86}" type="presParOf" srcId="{D6ADF67A-6E37-4EAC-A073-0D098ACDD479}" destId="{8CA127D0-99EB-494E-A55B-37F24D8FD424}" srcOrd="1" destOrd="0" presId="urn:microsoft.com/office/officeart/2008/layout/CaptionedPictures"/>
    <dgm:cxn modelId="{B3DBF3B3-39C8-4F2F-9516-235888AD2721}" type="presParOf" srcId="{D6ADF67A-6E37-4EAC-A073-0D098ACDD479}" destId="{B2A9857D-5DAC-4C94-91F4-CBF519335BEF}" srcOrd="2" destOrd="0" presId="urn:microsoft.com/office/officeart/2008/layout/CaptionedPictures"/>
    <dgm:cxn modelId="{B9035791-5F98-48F4-B30B-B4EB2125F911}" type="presParOf" srcId="{B2A9857D-5DAC-4C94-91F4-CBF519335BEF}" destId="{507F6491-A674-4FBC-AD48-F08B1CE5AD69}" srcOrd="0" destOrd="0" presId="urn:microsoft.com/office/officeart/2008/layout/CaptionedPictures"/>
    <dgm:cxn modelId="{D2ED2B7F-0FF8-431F-9CE6-701CC32A1A7C}" type="presParOf" srcId="{B2A9857D-5DAC-4C94-91F4-CBF519335BEF}" destId="{95CB156F-2EDE-4CBE-A1A0-58BBD65C14C5}" srcOrd="1" destOrd="0" presId="urn:microsoft.com/office/officeart/2008/layout/CaptionedPictures"/>
    <dgm:cxn modelId="{FC68F485-1721-469A-A8F9-5A6651B86B50}" type="presParOf" srcId="{A1045D95-2C49-438F-A036-5361B1737846}" destId="{1E3DB2E7-A758-4C4A-A868-7BB3C4E78C78}" srcOrd="1" destOrd="0" presId="urn:microsoft.com/office/officeart/2008/layout/CaptionedPictures"/>
    <dgm:cxn modelId="{1F21E7BF-9A7F-46A5-8A32-016BC21257DE}" type="presParOf" srcId="{A1045D95-2C49-438F-A036-5361B1737846}" destId="{25486FA8-9A9C-4B97-AC71-96FC57C68D70}" srcOrd="2" destOrd="0" presId="urn:microsoft.com/office/officeart/2008/layout/CaptionedPictures"/>
    <dgm:cxn modelId="{F81401E0-D563-4D0B-B5D2-52EE753A808B}" type="presParOf" srcId="{25486FA8-9A9C-4B97-AC71-96FC57C68D70}" destId="{D3DA6CF1-1FB9-4F61-A4A8-0198567B21E2}" srcOrd="0" destOrd="0" presId="urn:microsoft.com/office/officeart/2008/layout/CaptionedPictures"/>
    <dgm:cxn modelId="{E548B116-1C58-4A76-AD7F-474455E1C3C2}" type="presParOf" srcId="{25486FA8-9A9C-4B97-AC71-96FC57C68D70}" destId="{A669D706-8159-4189-9EA6-931403C56DBD}" srcOrd="1" destOrd="0" presId="urn:microsoft.com/office/officeart/2008/layout/CaptionedPictures"/>
    <dgm:cxn modelId="{32A682E2-63E7-4B55-AC36-1B1A77F87761}" type="presParOf" srcId="{25486FA8-9A9C-4B97-AC71-96FC57C68D70}" destId="{5F56E903-E0D8-4FC5-A0B4-C3ECD1F8D702}" srcOrd="2" destOrd="0" presId="urn:microsoft.com/office/officeart/2008/layout/CaptionedPictures"/>
    <dgm:cxn modelId="{05A392D9-D897-4A0F-BD61-89626604EA56}" type="presParOf" srcId="{5F56E903-E0D8-4FC5-A0B4-C3ECD1F8D702}" destId="{BF6BB828-98D8-4C23-AA9E-3AD5D0431E03}" srcOrd="0" destOrd="0" presId="urn:microsoft.com/office/officeart/2008/layout/CaptionedPictures"/>
    <dgm:cxn modelId="{0014AA9A-AC7C-4EBD-A9D0-FBE1FE983496}" type="presParOf" srcId="{5F56E903-E0D8-4FC5-A0B4-C3ECD1F8D702}" destId="{53DC9137-8BA0-472C-80DA-12F3304ABB8C}" srcOrd="1" destOrd="0" presId="urn:microsoft.com/office/officeart/2008/layout/CaptionedPictures"/>
    <dgm:cxn modelId="{1F0EDB05-6DD0-4DBE-AD93-50ADFB20D0C6}" type="presParOf" srcId="{A1045D95-2C49-438F-A036-5361B1737846}" destId="{4D47ABEA-B438-4928-9816-C8C3C8F2D4FE}" srcOrd="3" destOrd="0" presId="urn:microsoft.com/office/officeart/2008/layout/CaptionedPictures"/>
    <dgm:cxn modelId="{8EE4923B-174A-4FFD-B34D-0581D35C7CAD}" type="presParOf" srcId="{A1045D95-2C49-438F-A036-5361B1737846}" destId="{58D84AEC-6374-4FA7-9D00-8A964948EA60}" srcOrd="4" destOrd="0" presId="urn:microsoft.com/office/officeart/2008/layout/CaptionedPictures"/>
    <dgm:cxn modelId="{B3183284-C31A-45A8-A92A-D8829096272C}" type="presParOf" srcId="{58D84AEC-6374-4FA7-9D00-8A964948EA60}" destId="{A273812A-A23B-43DF-843B-2DB31F444904}" srcOrd="0" destOrd="0" presId="urn:microsoft.com/office/officeart/2008/layout/CaptionedPictures"/>
    <dgm:cxn modelId="{44DA551B-0B76-4114-BE4C-6C0C969D339E}" type="presParOf" srcId="{58D84AEC-6374-4FA7-9D00-8A964948EA60}" destId="{284A96F1-68CD-48CD-AC37-6F712C7CA766}" srcOrd="1" destOrd="0" presId="urn:microsoft.com/office/officeart/2008/layout/CaptionedPictures"/>
    <dgm:cxn modelId="{B9001FCE-E6F1-4BAF-85F8-8BF7B6A9696F}" type="presParOf" srcId="{58D84AEC-6374-4FA7-9D00-8A964948EA60}" destId="{26AB7C39-E7B2-4516-943A-03EFE375F555}" srcOrd="2" destOrd="0" presId="urn:microsoft.com/office/officeart/2008/layout/CaptionedPictures"/>
    <dgm:cxn modelId="{0E654A87-08D3-429E-B6FF-5397D51A5B19}" type="presParOf" srcId="{26AB7C39-E7B2-4516-943A-03EFE375F555}" destId="{7F6F8333-5CB7-464B-9AFA-5C1717C4CBDB}" srcOrd="0" destOrd="0" presId="urn:microsoft.com/office/officeart/2008/layout/CaptionedPictures"/>
    <dgm:cxn modelId="{0008432B-1F5E-466D-A6E3-0980DA127B43}" type="presParOf" srcId="{26AB7C39-E7B2-4516-943A-03EFE375F555}" destId="{58E32759-BDCB-4665-AFDC-FACE8FFD779F}" srcOrd="1" destOrd="0" presId="urn:microsoft.com/office/officeart/2008/layout/CaptionedPictures"/>
    <dgm:cxn modelId="{E9EFBA44-E071-4034-86EC-9E65B6691057}" type="presParOf" srcId="{A1045D95-2C49-438F-A036-5361B1737846}" destId="{0973CE58-6968-4967-886B-A1EC70F5A990}" srcOrd="5" destOrd="0" presId="urn:microsoft.com/office/officeart/2008/layout/CaptionedPictures"/>
    <dgm:cxn modelId="{91FC8EF6-7938-4FFA-84B7-A7AC7EF7BB0A}" type="presParOf" srcId="{A1045D95-2C49-438F-A036-5361B1737846}" destId="{754FC738-5140-4B1E-B954-5D39A06F55A7}" srcOrd="6" destOrd="0" presId="urn:microsoft.com/office/officeart/2008/layout/CaptionedPictures"/>
    <dgm:cxn modelId="{F9611887-0CE9-4954-BCED-B9DBA5D0E824}" type="presParOf" srcId="{754FC738-5140-4B1E-B954-5D39A06F55A7}" destId="{340C8582-7680-48EE-98AA-87B857DBFFAC}" srcOrd="0" destOrd="0" presId="urn:microsoft.com/office/officeart/2008/layout/CaptionedPictures"/>
    <dgm:cxn modelId="{CC2A4150-E870-4F65-9D23-AB3FFF08F51C}" type="presParOf" srcId="{754FC738-5140-4B1E-B954-5D39A06F55A7}" destId="{13A315FE-EB9C-48D4-B49D-6E268F084F0F}" srcOrd="1" destOrd="0" presId="urn:microsoft.com/office/officeart/2008/layout/CaptionedPictures"/>
    <dgm:cxn modelId="{BAEC054D-E420-44AE-8114-6619B28B1A07}" type="presParOf" srcId="{754FC738-5140-4B1E-B954-5D39A06F55A7}" destId="{C9C51FBF-5E08-4F81-AD57-6AC2606B5040}" srcOrd="2" destOrd="0" presId="urn:microsoft.com/office/officeart/2008/layout/CaptionedPictures"/>
    <dgm:cxn modelId="{35590E78-3A61-49CB-9149-3E91F7EF3479}" type="presParOf" srcId="{C9C51FBF-5E08-4F81-AD57-6AC2606B5040}" destId="{53B8DEB0-5BB0-46CE-9BB2-2291F3CCED52}" srcOrd="0" destOrd="0" presId="urn:microsoft.com/office/officeart/2008/layout/CaptionedPictures"/>
    <dgm:cxn modelId="{4A3E2048-FAA3-437E-ACA7-6A61B1D5DA60}" type="presParOf" srcId="{C9C51FBF-5E08-4F81-AD57-6AC2606B5040}" destId="{DC04319A-21DD-440E-9C8D-926FEA820F49}" srcOrd="1" destOrd="0" presId="urn:microsoft.com/office/officeart/2008/layout/CaptionedPictures"/>
    <dgm:cxn modelId="{8034CECD-30AC-48F3-999F-0023F0BD62DB}" type="presParOf" srcId="{A1045D95-2C49-438F-A036-5361B1737846}" destId="{0251287D-46E4-4E26-8024-E88FF8FB2C1B}" srcOrd="7" destOrd="0" presId="urn:microsoft.com/office/officeart/2008/layout/CaptionedPictures"/>
    <dgm:cxn modelId="{52D2982A-8C5F-41FC-A37F-B570CA103120}" type="presParOf" srcId="{A1045D95-2C49-438F-A036-5361B1737846}" destId="{1E2BB69C-7F6A-4F9F-BCD3-68DFEC69272C}" srcOrd="8" destOrd="0" presId="urn:microsoft.com/office/officeart/2008/layout/CaptionedPictures"/>
    <dgm:cxn modelId="{694749B5-D227-4D9D-A1FE-54B88F3E0504}" type="presParOf" srcId="{1E2BB69C-7F6A-4F9F-BCD3-68DFEC69272C}" destId="{CB97B7C5-860D-4A22-AFF3-1688DE2B64B1}" srcOrd="0" destOrd="0" presId="urn:microsoft.com/office/officeart/2008/layout/CaptionedPictures"/>
    <dgm:cxn modelId="{9B959997-BE8B-4FBA-A084-49B4BE1C7A45}" type="presParOf" srcId="{1E2BB69C-7F6A-4F9F-BCD3-68DFEC69272C}" destId="{F21D428D-667A-41F8-8448-0769232B6306}" srcOrd="1" destOrd="0" presId="urn:microsoft.com/office/officeart/2008/layout/CaptionedPictures"/>
    <dgm:cxn modelId="{11545DBD-14A2-4F25-890A-CD67AF849397}" type="presParOf" srcId="{1E2BB69C-7F6A-4F9F-BCD3-68DFEC69272C}" destId="{09901773-2C81-4CDC-BE82-6A16BA704535}" srcOrd="2" destOrd="0" presId="urn:microsoft.com/office/officeart/2008/layout/CaptionedPictures"/>
    <dgm:cxn modelId="{3ED30644-4E9E-40D0-9DBC-61BC9B271BF5}" type="presParOf" srcId="{09901773-2C81-4CDC-BE82-6A16BA704535}" destId="{B1BAF638-D7AA-451A-9359-BADFF7B32A3B}" srcOrd="0" destOrd="0" presId="urn:microsoft.com/office/officeart/2008/layout/CaptionedPictures"/>
    <dgm:cxn modelId="{2E4514EF-C974-498D-B244-8CD98E1E25BA}" type="presParOf" srcId="{09901773-2C81-4CDC-BE82-6A16BA704535}" destId="{55B6953D-7823-47C6-A277-332509C09E30}"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7FC37-4617-46AF-8D1A-7B266820A409}"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D84C5B9F-C1CD-477C-BFFD-A6DD81D0511B}">
      <dgm:prSet custT="1"/>
      <dgm:spPr/>
      <dgm:t>
        <a:bodyPr/>
        <a:lstStyle/>
        <a:p>
          <a:pPr>
            <a:lnSpc>
              <a:spcPct val="100000"/>
            </a:lnSpc>
          </a:pPr>
          <a:r>
            <a:rPr lang="en-AU" sz="1800" dirty="0"/>
            <a:t>Questio</a:t>
          </a:r>
          <a:r>
            <a:rPr lang="en-AU" sz="2000" dirty="0"/>
            <a:t>ns</a:t>
          </a:r>
          <a:endParaRPr lang="en-US" sz="2000" dirty="0"/>
        </a:p>
      </dgm:t>
    </dgm:pt>
    <dgm:pt modelId="{3359C71F-9531-43FB-B431-67ABB7FF81DA}" type="parTrans" cxnId="{B9743A3B-69A3-4FD6-B7CF-33C25697CF6D}">
      <dgm:prSet/>
      <dgm:spPr/>
      <dgm:t>
        <a:bodyPr/>
        <a:lstStyle/>
        <a:p>
          <a:endParaRPr lang="en-US"/>
        </a:p>
      </dgm:t>
    </dgm:pt>
    <dgm:pt modelId="{84ABC165-5B7B-4378-A47C-90FAC0F913E1}" type="sibTrans" cxnId="{B9743A3B-69A3-4FD6-B7CF-33C25697CF6D}">
      <dgm:prSet/>
      <dgm:spPr/>
      <dgm:t>
        <a:bodyPr/>
        <a:lstStyle/>
        <a:p>
          <a:endParaRPr lang="en-US"/>
        </a:p>
      </dgm:t>
    </dgm:pt>
    <dgm:pt modelId="{92A1A609-00A0-4026-94A5-CE958A7DB9B7}">
      <dgm:prSet custT="1"/>
      <dgm:spPr/>
      <dgm:t>
        <a:bodyPr/>
        <a:lstStyle/>
        <a:p>
          <a:pPr>
            <a:lnSpc>
              <a:spcPct val="100000"/>
            </a:lnSpc>
          </a:pPr>
          <a:r>
            <a:rPr lang="en-AU" sz="2000" dirty="0"/>
            <a:t>Recording</a:t>
          </a:r>
          <a:endParaRPr lang="en-US" sz="2000" dirty="0"/>
        </a:p>
      </dgm:t>
    </dgm:pt>
    <dgm:pt modelId="{6861999A-5A69-408E-8671-D0FB5E93D951}" type="parTrans" cxnId="{A2C10197-7158-4EFC-BE32-424EB085C9C6}">
      <dgm:prSet/>
      <dgm:spPr/>
      <dgm:t>
        <a:bodyPr/>
        <a:lstStyle/>
        <a:p>
          <a:endParaRPr lang="en-US"/>
        </a:p>
      </dgm:t>
    </dgm:pt>
    <dgm:pt modelId="{32F082F4-1350-45F5-B060-28656B0AE757}" type="sibTrans" cxnId="{A2C10197-7158-4EFC-BE32-424EB085C9C6}">
      <dgm:prSet/>
      <dgm:spPr/>
      <dgm:t>
        <a:bodyPr/>
        <a:lstStyle/>
        <a:p>
          <a:endParaRPr lang="en-US"/>
        </a:p>
      </dgm:t>
    </dgm:pt>
    <dgm:pt modelId="{0ABDE853-3CAD-4288-9E90-D1367781B50B}">
      <dgm:prSet custT="1"/>
      <dgm:spPr/>
      <dgm:t>
        <a:bodyPr/>
        <a:lstStyle/>
        <a:p>
          <a:pPr>
            <a:lnSpc>
              <a:spcPct val="100000"/>
            </a:lnSpc>
          </a:pPr>
          <a:r>
            <a:rPr lang="en-AU" sz="2000" dirty="0"/>
            <a:t>Contact us</a:t>
          </a:r>
          <a:endParaRPr lang="en-US" sz="2000" dirty="0"/>
        </a:p>
      </dgm:t>
    </dgm:pt>
    <dgm:pt modelId="{4EA2E645-364B-473E-B87F-EB11812DE47F}" type="parTrans" cxnId="{196827B6-933B-47E4-A412-FA60BCFD4984}">
      <dgm:prSet/>
      <dgm:spPr/>
      <dgm:t>
        <a:bodyPr/>
        <a:lstStyle/>
        <a:p>
          <a:endParaRPr lang="en-US"/>
        </a:p>
      </dgm:t>
    </dgm:pt>
    <dgm:pt modelId="{376D114B-AB27-4485-8042-AFF9989CCA1B}" type="sibTrans" cxnId="{196827B6-933B-47E4-A412-FA60BCFD4984}">
      <dgm:prSet/>
      <dgm:spPr/>
      <dgm:t>
        <a:bodyPr/>
        <a:lstStyle/>
        <a:p>
          <a:endParaRPr lang="en-US"/>
        </a:p>
      </dgm:t>
    </dgm:pt>
    <dgm:pt modelId="{CE4F635C-F2D4-4296-A0C2-D20B956C8038}">
      <dgm:prSet custT="1"/>
      <dgm:spPr/>
      <dgm:t>
        <a:bodyPr/>
        <a:lstStyle/>
        <a:p>
          <a:pPr>
            <a:lnSpc>
              <a:spcPct val="100000"/>
            </a:lnSpc>
          </a:pPr>
          <a:r>
            <a:rPr lang="en-AU" sz="2000" dirty="0"/>
            <a:t>Chat</a:t>
          </a:r>
          <a:endParaRPr lang="en-US" sz="2000" dirty="0"/>
        </a:p>
      </dgm:t>
    </dgm:pt>
    <dgm:pt modelId="{D3F37C50-2C38-4EA5-80E5-88E7FB753A8A}" type="parTrans" cxnId="{B593908B-FB13-4500-87AC-C9F1BC36F6FC}">
      <dgm:prSet/>
      <dgm:spPr/>
      <dgm:t>
        <a:bodyPr/>
        <a:lstStyle/>
        <a:p>
          <a:endParaRPr lang="en-US"/>
        </a:p>
      </dgm:t>
    </dgm:pt>
    <dgm:pt modelId="{E1FCF2B6-8CBB-4DA5-84B6-F0CD0BBCC0BF}" type="sibTrans" cxnId="{B593908B-FB13-4500-87AC-C9F1BC36F6FC}">
      <dgm:prSet/>
      <dgm:spPr/>
      <dgm:t>
        <a:bodyPr/>
        <a:lstStyle/>
        <a:p>
          <a:endParaRPr lang="en-US"/>
        </a:p>
      </dgm:t>
    </dgm:pt>
    <dgm:pt modelId="{B366CEB1-9F32-4249-AEFE-72BB583F5477}">
      <dgm:prSet custT="1"/>
      <dgm:spPr/>
      <dgm:t>
        <a:bodyPr/>
        <a:lstStyle/>
        <a:p>
          <a:pPr>
            <a:lnSpc>
              <a:spcPct val="100000"/>
            </a:lnSpc>
          </a:pPr>
          <a:r>
            <a:rPr lang="en-US" sz="2000" dirty="0"/>
            <a:t>Item</a:t>
          </a:r>
        </a:p>
      </dgm:t>
    </dgm:pt>
    <dgm:pt modelId="{743B7271-81CE-44A7-BC36-F47C5367FCCD}" type="parTrans" cxnId="{B46FD1A0-0BF2-4C01-8DED-B5B2F686908D}">
      <dgm:prSet/>
      <dgm:spPr/>
      <dgm:t>
        <a:bodyPr/>
        <a:lstStyle/>
        <a:p>
          <a:endParaRPr lang="en-AU"/>
        </a:p>
      </dgm:t>
    </dgm:pt>
    <dgm:pt modelId="{3E126156-A14A-41B9-AC1A-6703B2F1BAA5}" type="sibTrans" cxnId="{B46FD1A0-0BF2-4C01-8DED-B5B2F686908D}">
      <dgm:prSet/>
      <dgm:spPr/>
      <dgm:t>
        <a:bodyPr/>
        <a:lstStyle/>
        <a:p>
          <a:endParaRPr lang="en-AU"/>
        </a:p>
      </dgm:t>
    </dgm:pt>
    <dgm:pt modelId="{05FBD8C9-9ECD-4616-9ED6-15686D88E470}">
      <dgm:prSet custT="1"/>
      <dgm:spPr/>
      <dgm:t>
        <a:bodyPr/>
        <a:lstStyle/>
        <a:p>
          <a:pPr>
            <a:lnSpc>
              <a:spcPct val="100000"/>
            </a:lnSpc>
          </a:pPr>
          <a:r>
            <a:rPr lang="en-US" sz="2000"/>
            <a:t>Polling</a:t>
          </a:r>
        </a:p>
      </dgm:t>
    </dgm:pt>
    <dgm:pt modelId="{8787491B-36A3-4115-AB19-78ED5F123A97}" type="parTrans" cxnId="{D5BFD79B-5AA8-4795-91A0-F98DCAE1B0B8}">
      <dgm:prSet/>
      <dgm:spPr/>
      <dgm:t>
        <a:bodyPr/>
        <a:lstStyle/>
        <a:p>
          <a:endParaRPr lang="en-AU"/>
        </a:p>
      </dgm:t>
    </dgm:pt>
    <dgm:pt modelId="{BAB6D787-6289-46A9-A4A2-2993F2AB9E6A}" type="sibTrans" cxnId="{D5BFD79B-5AA8-4795-91A0-F98DCAE1B0B8}">
      <dgm:prSet/>
      <dgm:spPr/>
      <dgm:t>
        <a:bodyPr/>
        <a:lstStyle/>
        <a:p>
          <a:endParaRPr lang="en-AU"/>
        </a:p>
      </dgm:t>
    </dgm:pt>
    <dgm:pt modelId="{3BCB0372-1313-45B1-AF94-192EE6C8DA59}">
      <dgm:prSet custT="1"/>
      <dgm:spPr/>
      <dgm:t>
        <a:bodyPr/>
        <a:lstStyle/>
        <a:p>
          <a:pPr>
            <a:lnSpc>
              <a:spcPct val="100000"/>
            </a:lnSpc>
          </a:pPr>
          <a:r>
            <a:rPr lang="en-US" sz="2000"/>
            <a:t>Braindate</a:t>
          </a:r>
        </a:p>
      </dgm:t>
    </dgm:pt>
    <dgm:pt modelId="{BB9F4F31-4B57-4501-9CAE-9BFB7F091625}" type="parTrans" cxnId="{A7AD6005-88B0-4D8F-9706-804B849D2A13}">
      <dgm:prSet/>
      <dgm:spPr/>
      <dgm:t>
        <a:bodyPr/>
        <a:lstStyle/>
        <a:p>
          <a:endParaRPr lang="en-AU"/>
        </a:p>
      </dgm:t>
    </dgm:pt>
    <dgm:pt modelId="{6778F42B-D407-492F-8D64-D4AB0D8B6B58}" type="sibTrans" cxnId="{A7AD6005-88B0-4D8F-9706-804B849D2A13}">
      <dgm:prSet/>
      <dgm:spPr/>
      <dgm:t>
        <a:bodyPr/>
        <a:lstStyle/>
        <a:p>
          <a:endParaRPr lang="en-AU"/>
        </a:p>
      </dgm:t>
    </dgm:pt>
    <dgm:pt modelId="{D7F8EA68-A5F4-46F2-AF25-67C6530CB34F}">
      <dgm:prSet custT="1"/>
      <dgm:spPr/>
      <dgm:t>
        <a:bodyPr/>
        <a:lstStyle/>
        <a:p>
          <a:pPr>
            <a:lnSpc>
              <a:spcPct val="100000"/>
            </a:lnSpc>
          </a:pPr>
          <a:r>
            <a:rPr lang="en-US" sz="2000" dirty="0"/>
            <a:t>Social media</a:t>
          </a:r>
        </a:p>
      </dgm:t>
    </dgm:pt>
    <dgm:pt modelId="{F0028289-9CEC-47A3-A62E-82CAE14E5FBC}" type="parTrans" cxnId="{3E91F260-329B-40BA-8887-C2A4FD5D7AFD}">
      <dgm:prSet/>
      <dgm:spPr/>
      <dgm:t>
        <a:bodyPr/>
        <a:lstStyle/>
        <a:p>
          <a:endParaRPr lang="en-AU"/>
        </a:p>
      </dgm:t>
    </dgm:pt>
    <dgm:pt modelId="{094892F9-557A-4FD4-9832-A6476FA8E7A9}" type="sibTrans" cxnId="{3E91F260-329B-40BA-8887-C2A4FD5D7AFD}">
      <dgm:prSet/>
      <dgm:spPr/>
      <dgm:t>
        <a:bodyPr/>
        <a:lstStyle/>
        <a:p>
          <a:endParaRPr lang="en-AU"/>
        </a:p>
      </dgm:t>
    </dgm:pt>
    <dgm:pt modelId="{88448B78-8A1C-4BEC-8C4B-C1AAE0D44285}">
      <dgm:prSet custT="1"/>
      <dgm:spPr/>
      <dgm:t>
        <a:bodyPr/>
        <a:lstStyle/>
        <a:p>
          <a:pPr>
            <a:lnSpc>
              <a:spcPct val="100000"/>
            </a:lnSpc>
          </a:pPr>
          <a:r>
            <a:rPr lang="en-US" sz="2000" dirty="0"/>
            <a:t>Presentat</a:t>
          </a:r>
          <a:r>
            <a:rPr lang="en-US" sz="1800" dirty="0"/>
            <a:t>ion</a:t>
          </a:r>
        </a:p>
      </dgm:t>
    </dgm:pt>
    <dgm:pt modelId="{4A310CAB-2DE7-41E0-A83B-BE5968C57848}" type="parTrans" cxnId="{39A64BD4-C1C8-488F-A7B7-D39C01042A70}">
      <dgm:prSet/>
      <dgm:spPr/>
      <dgm:t>
        <a:bodyPr/>
        <a:lstStyle/>
        <a:p>
          <a:endParaRPr lang="en-AU"/>
        </a:p>
      </dgm:t>
    </dgm:pt>
    <dgm:pt modelId="{22B69121-86A3-4399-8FAF-B5DA74B274CF}" type="sibTrans" cxnId="{39A64BD4-C1C8-488F-A7B7-D39C01042A70}">
      <dgm:prSet/>
      <dgm:spPr/>
      <dgm:t>
        <a:bodyPr/>
        <a:lstStyle/>
        <a:p>
          <a:endParaRPr lang="en-AU"/>
        </a:p>
      </dgm:t>
    </dgm:pt>
    <dgm:pt modelId="{779DDE97-B48B-43F5-A83A-AC130EC459D2}" type="pres">
      <dgm:prSet presAssocID="{92B7FC37-4617-46AF-8D1A-7B266820A409}" presName="root" presStyleCnt="0">
        <dgm:presLayoutVars>
          <dgm:dir/>
          <dgm:resizeHandles val="exact"/>
        </dgm:presLayoutVars>
      </dgm:prSet>
      <dgm:spPr/>
    </dgm:pt>
    <dgm:pt modelId="{EC7F70BE-F023-4C1E-AD5C-E4033EFB7D31}" type="pres">
      <dgm:prSet presAssocID="{D84C5B9F-C1CD-477C-BFFD-A6DD81D0511B}" presName="compNode" presStyleCnt="0"/>
      <dgm:spPr/>
    </dgm:pt>
    <dgm:pt modelId="{E146B7D8-7A06-4B34-A623-D9EB1C1FC9A3}" type="pres">
      <dgm:prSet presAssocID="{D84C5B9F-C1CD-477C-BFFD-A6DD81D0511B}" presName="iconRect" presStyleLbl="node1" presStyleIdx="0" presStyleCnt="9" custScaleX="109009" custScaleY="10900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E87B5204-80C6-4960-AC23-2F76C5D3789E}" type="pres">
      <dgm:prSet presAssocID="{D84C5B9F-C1CD-477C-BFFD-A6DD81D0511B}" presName="spaceRect" presStyleCnt="0"/>
      <dgm:spPr/>
    </dgm:pt>
    <dgm:pt modelId="{DC6B6B20-A587-4797-802E-20A4DDB26DCB}" type="pres">
      <dgm:prSet presAssocID="{D84C5B9F-C1CD-477C-BFFD-A6DD81D0511B}" presName="textRect" presStyleLbl="revTx" presStyleIdx="0" presStyleCnt="9">
        <dgm:presLayoutVars>
          <dgm:chMax val="1"/>
          <dgm:chPref val="1"/>
        </dgm:presLayoutVars>
      </dgm:prSet>
      <dgm:spPr/>
    </dgm:pt>
    <dgm:pt modelId="{67C249EC-1694-4F30-B4A2-F23CEF127999}" type="pres">
      <dgm:prSet presAssocID="{84ABC165-5B7B-4378-A47C-90FAC0F913E1}" presName="sibTrans" presStyleCnt="0"/>
      <dgm:spPr/>
    </dgm:pt>
    <dgm:pt modelId="{282E0139-630B-4E59-8203-FE9196C8C635}" type="pres">
      <dgm:prSet presAssocID="{92A1A609-00A0-4026-94A5-CE958A7DB9B7}" presName="compNode" presStyleCnt="0"/>
      <dgm:spPr/>
    </dgm:pt>
    <dgm:pt modelId="{0F505211-376B-4169-82C8-0A9F23362F3F}" type="pres">
      <dgm:prSet presAssocID="{92A1A609-00A0-4026-94A5-CE958A7DB9B7}" presName="iconRect" presStyleLbl="node1" presStyleIdx="1" presStyleCnt="9" custScaleX="109009" custScaleY="10900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 microphone"/>
        </a:ext>
      </dgm:extLst>
    </dgm:pt>
    <dgm:pt modelId="{0615C003-615C-4DA8-AB70-1E194F7345E2}" type="pres">
      <dgm:prSet presAssocID="{92A1A609-00A0-4026-94A5-CE958A7DB9B7}" presName="spaceRect" presStyleCnt="0"/>
      <dgm:spPr/>
    </dgm:pt>
    <dgm:pt modelId="{0E9460D6-AA6A-4B42-9DAB-A1154FC67F02}" type="pres">
      <dgm:prSet presAssocID="{92A1A609-00A0-4026-94A5-CE958A7DB9B7}" presName="textRect" presStyleLbl="revTx" presStyleIdx="1" presStyleCnt="9">
        <dgm:presLayoutVars>
          <dgm:chMax val="1"/>
          <dgm:chPref val="1"/>
        </dgm:presLayoutVars>
      </dgm:prSet>
      <dgm:spPr/>
    </dgm:pt>
    <dgm:pt modelId="{7EF9A554-0C83-4D0A-826A-130C3485D903}" type="pres">
      <dgm:prSet presAssocID="{32F082F4-1350-45F5-B060-28656B0AE757}" presName="sibTrans" presStyleCnt="0"/>
      <dgm:spPr/>
    </dgm:pt>
    <dgm:pt modelId="{7543E5F2-CFF4-466A-962A-FB027A54CBFC}" type="pres">
      <dgm:prSet presAssocID="{0ABDE853-3CAD-4288-9E90-D1367781B50B}" presName="compNode" presStyleCnt="0"/>
      <dgm:spPr/>
    </dgm:pt>
    <dgm:pt modelId="{C237285D-6BFE-4116-A48B-D35A25CD75A3}" type="pres">
      <dgm:prSet presAssocID="{0ABDE853-3CAD-4288-9E90-D1367781B50B}" presName="iconRect" presStyleLbl="node1" presStyleIdx="2" presStyleCnt="9" custScaleX="109009" custScaleY="10900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E843A0EA-1200-4615-8E07-F958CEFC389A}" type="pres">
      <dgm:prSet presAssocID="{0ABDE853-3CAD-4288-9E90-D1367781B50B}" presName="spaceRect" presStyleCnt="0"/>
      <dgm:spPr/>
    </dgm:pt>
    <dgm:pt modelId="{87CA12E4-ACDE-44A1-8AA2-E4EA1CFE824C}" type="pres">
      <dgm:prSet presAssocID="{0ABDE853-3CAD-4288-9E90-D1367781B50B}" presName="textRect" presStyleLbl="revTx" presStyleIdx="2" presStyleCnt="9">
        <dgm:presLayoutVars>
          <dgm:chMax val="1"/>
          <dgm:chPref val="1"/>
        </dgm:presLayoutVars>
      </dgm:prSet>
      <dgm:spPr/>
    </dgm:pt>
    <dgm:pt modelId="{77B80748-9F44-4633-B79E-1B14EF6CA132}" type="pres">
      <dgm:prSet presAssocID="{376D114B-AB27-4485-8042-AFF9989CCA1B}" presName="sibTrans" presStyleCnt="0"/>
      <dgm:spPr/>
    </dgm:pt>
    <dgm:pt modelId="{A0B4FC99-6841-49C6-884A-5BAD1A845F3D}" type="pres">
      <dgm:prSet presAssocID="{CE4F635C-F2D4-4296-A0C2-D20B956C8038}" presName="compNode" presStyleCnt="0"/>
      <dgm:spPr/>
    </dgm:pt>
    <dgm:pt modelId="{E5BA1900-FD92-4232-BBD9-8E6E94318608}" type="pres">
      <dgm:prSet presAssocID="{CE4F635C-F2D4-4296-A0C2-D20B956C8038}" presName="iconRect" presStyleLbl="node1" presStyleIdx="3" presStyleCnt="9" custScaleX="109009" custScaleY="10900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C3FD2AB6-FCE7-44C7-B21F-3CDEDB80E3D0}" type="pres">
      <dgm:prSet presAssocID="{CE4F635C-F2D4-4296-A0C2-D20B956C8038}" presName="spaceRect" presStyleCnt="0"/>
      <dgm:spPr/>
    </dgm:pt>
    <dgm:pt modelId="{1A36BA9D-7402-4FEC-BF0C-21B3334C3D1D}" type="pres">
      <dgm:prSet presAssocID="{CE4F635C-F2D4-4296-A0C2-D20B956C8038}" presName="textRect" presStyleLbl="revTx" presStyleIdx="3" presStyleCnt="9">
        <dgm:presLayoutVars>
          <dgm:chMax val="1"/>
          <dgm:chPref val="1"/>
        </dgm:presLayoutVars>
      </dgm:prSet>
      <dgm:spPr/>
    </dgm:pt>
    <dgm:pt modelId="{04A53112-FA0C-4ECA-9C9F-7F1991E4D347}" type="pres">
      <dgm:prSet presAssocID="{E1FCF2B6-8CBB-4DA5-84B6-F0CD0BBCC0BF}" presName="sibTrans" presStyleCnt="0"/>
      <dgm:spPr/>
    </dgm:pt>
    <dgm:pt modelId="{02ABFE1D-9705-4984-858B-C0E9E2112F77}" type="pres">
      <dgm:prSet presAssocID="{B366CEB1-9F32-4249-AEFE-72BB583F5477}" presName="compNode" presStyleCnt="0"/>
      <dgm:spPr/>
    </dgm:pt>
    <dgm:pt modelId="{58209E68-1B14-425F-ACAF-F8EFC6C56BD3}" type="pres">
      <dgm:prSet presAssocID="{B366CEB1-9F32-4249-AEFE-72BB583F5477}" presName="iconRect" presStyleLbl="node1" presStyleIdx="4" presStyleCnt="9" custScaleX="109009" custScaleY="10900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hone Vibration with solid fill"/>
        </a:ext>
      </dgm:extLst>
    </dgm:pt>
    <dgm:pt modelId="{749FBC2E-DB68-4387-A53F-AD38AA69283C}" type="pres">
      <dgm:prSet presAssocID="{B366CEB1-9F32-4249-AEFE-72BB583F5477}" presName="spaceRect" presStyleCnt="0"/>
      <dgm:spPr/>
    </dgm:pt>
    <dgm:pt modelId="{77AC3BE6-E66B-4F38-80D3-6F8DD3AAD2A9}" type="pres">
      <dgm:prSet presAssocID="{B366CEB1-9F32-4249-AEFE-72BB583F5477}" presName="textRect" presStyleLbl="revTx" presStyleIdx="4" presStyleCnt="9">
        <dgm:presLayoutVars>
          <dgm:chMax val="1"/>
          <dgm:chPref val="1"/>
        </dgm:presLayoutVars>
      </dgm:prSet>
      <dgm:spPr/>
    </dgm:pt>
    <dgm:pt modelId="{571490A7-0B1E-44F7-BD4B-2DF1F189B516}" type="pres">
      <dgm:prSet presAssocID="{3E126156-A14A-41B9-AC1A-6703B2F1BAA5}" presName="sibTrans" presStyleCnt="0"/>
      <dgm:spPr/>
    </dgm:pt>
    <dgm:pt modelId="{488ED056-E9F9-4F6C-BFE8-8AA208D51C2A}" type="pres">
      <dgm:prSet presAssocID="{05FBD8C9-9ECD-4616-9ED6-15686D88E470}" presName="compNode" presStyleCnt="0"/>
      <dgm:spPr/>
    </dgm:pt>
    <dgm:pt modelId="{80CB36E6-7331-4C04-BF99-9694587119DC}" type="pres">
      <dgm:prSet presAssocID="{05FBD8C9-9ECD-4616-9ED6-15686D88E470}" presName="iconRect" presStyleLbl="node1" presStyleIdx="5" presStyleCnt="9" custScaleX="109009" custScaleY="10900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r chart with solid fill"/>
        </a:ext>
      </dgm:extLst>
    </dgm:pt>
    <dgm:pt modelId="{66E4A86A-2D2B-45DD-926E-628B0485A5C2}" type="pres">
      <dgm:prSet presAssocID="{05FBD8C9-9ECD-4616-9ED6-15686D88E470}" presName="spaceRect" presStyleCnt="0"/>
      <dgm:spPr/>
    </dgm:pt>
    <dgm:pt modelId="{CE92C6CA-44A5-427C-86D0-C3CCB47CA6A9}" type="pres">
      <dgm:prSet presAssocID="{05FBD8C9-9ECD-4616-9ED6-15686D88E470}" presName="textRect" presStyleLbl="revTx" presStyleIdx="5" presStyleCnt="9">
        <dgm:presLayoutVars>
          <dgm:chMax val="1"/>
          <dgm:chPref val="1"/>
        </dgm:presLayoutVars>
      </dgm:prSet>
      <dgm:spPr/>
    </dgm:pt>
    <dgm:pt modelId="{3308AF1C-771F-4CC1-84BA-2CDA15B053B4}" type="pres">
      <dgm:prSet presAssocID="{BAB6D787-6289-46A9-A4A2-2993F2AB9E6A}" presName="sibTrans" presStyleCnt="0"/>
      <dgm:spPr/>
    </dgm:pt>
    <dgm:pt modelId="{A235CB7D-CE12-4501-AC43-6BF0F1831D61}" type="pres">
      <dgm:prSet presAssocID="{3BCB0372-1313-45B1-AF94-192EE6C8DA59}" presName="compNode" presStyleCnt="0"/>
      <dgm:spPr/>
    </dgm:pt>
    <dgm:pt modelId="{8D55B3F2-5574-4B67-B8AC-5A0209D66C70}" type="pres">
      <dgm:prSet presAssocID="{3BCB0372-1313-45B1-AF94-192EE6C8DA59}" presName="iconRect" presStyleLbl="node1" presStyleIdx="6" presStyleCnt="9" custScaleX="109009" custScaleY="10900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Head with gears with solid fill"/>
        </a:ext>
      </dgm:extLst>
    </dgm:pt>
    <dgm:pt modelId="{EA02EF68-F23E-46E8-947B-F34AA55C59A0}" type="pres">
      <dgm:prSet presAssocID="{3BCB0372-1313-45B1-AF94-192EE6C8DA59}" presName="spaceRect" presStyleCnt="0"/>
      <dgm:spPr/>
    </dgm:pt>
    <dgm:pt modelId="{1B874EAB-BE60-449F-9B4A-A00E5B306BBB}" type="pres">
      <dgm:prSet presAssocID="{3BCB0372-1313-45B1-AF94-192EE6C8DA59}" presName="textRect" presStyleLbl="revTx" presStyleIdx="6" presStyleCnt="9">
        <dgm:presLayoutVars>
          <dgm:chMax val="1"/>
          <dgm:chPref val="1"/>
        </dgm:presLayoutVars>
      </dgm:prSet>
      <dgm:spPr/>
    </dgm:pt>
    <dgm:pt modelId="{17C2B9F3-3A33-424B-972B-140A865DC6C0}" type="pres">
      <dgm:prSet presAssocID="{6778F42B-D407-492F-8D64-D4AB0D8B6B58}" presName="sibTrans" presStyleCnt="0"/>
      <dgm:spPr/>
    </dgm:pt>
    <dgm:pt modelId="{8BB95B1B-6A2B-4F13-AF38-B80784965012}" type="pres">
      <dgm:prSet presAssocID="{D7F8EA68-A5F4-46F2-AF25-67C6530CB34F}" presName="compNode" presStyleCnt="0"/>
      <dgm:spPr/>
    </dgm:pt>
    <dgm:pt modelId="{AC54F137-2783-448D-A6F0-13CE299A4CCD}" type="pres">
      <dgm:prSet presAssocID="{D7F8EA68-A5F4-46F2-AF25-67C6530CB34F}" presName="iconRect" presStyleLbl="node1" presStyleIdx="7" presStyleCnt="9" custScaleX="109009" custScaleY="10900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Online Network with solid fill"/>
        </a:ext>
      </dgm:extLst>
    </dgm:pt>
    <dgm:pt modelId="{3031C575-43FE-4050-8553-6CCA51B8BCAE}" type="pres">
      <dgm:prSet presAssocID="{D7F8EA68-A5F4-46F2-AF25-67C6530CB34F}" presName="spaceRect" presStyleCnt="0"/>
      <dgm:spPr/>
    </dgm:pt>
    <dgm:pt modelId="{7C08704B-D2F0-425B-BA07-0C6958437267}" type="pres">
      <dgm:prSet presAssocID="{D7F8EA68-A5F4-46F2-AF25-67C6530CB34F}" presName="textRect" presStyleLbl="revTx" presStyleIdx="7" presStyleCnt="9">
        <dgm:presLayoutVars>
          <dgm:chMax val="1"/>
          <dgm:chPref val="1"/>
        </dgm:presLayoutVars>
      </dgm:prSet>
      <dgm:spPr/>
    </dgm:pt>
    <dgm:pt modelId="{3D3E759B-F0CF-4E97-9083-3EA21AED4737}" type="pres">
      <dgm:prSet presAssocID="{094892F9-557A-4FD4-9832-A6476FA8E7A9}" presName="sibTrans" presStyleCnt="0"/>
      <dgm:spPr/>
    </dgm:pt>
    <dgm:pt modelId="{55C162E5-6080-48F2-A988-156579884C95}" type="pres">
      <dgm:prSet presAssocID="{88448B78-8A1C-4BEC-8C4B-C1AAE0D44285}" presName="compNode" presStyleCnt="0"/>
      <dgm:spPr/>
    </dgm:pt>
    <dgm:pt modelId="{13138E6E-B4A4-4059-A44A-51B20E5D7A18}" type="pres">
      <dgm:prSet presAssocID="{88448B78-8A1C-4BEC-8C4B-C1AAE0D44285}" presName="iconRect" presStyleLbl="node1" presStyleIdx="8" presStyleCnt="9" custScaleX="109009" custScaleY="10900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Teacher with solid fill"/>
        </a:ext>
      </dgm:extLst>
    </dgm:pt>
    <dgm:pt modelId="{5D705ED0-6C01-443D-B510-EA8CA44B4EA6}" type="pres">
      <dgm:prSet presAssocID="{88448B78-8A1C-4BEC-8C4B-C1AAE0D44285}" presName="spaceRect" presStyleCnt="0"/>
      <dgm:spPr/>
    </dgm:pt>
    <dgm:pt modelId="{6472FFDB-E7CA-4318-9D73-76AFD519421F}" type="pres">
      <dgm:prSet presAssocID="{88448B78-8A1C-4BEC-8C4B-C1AAE0D44285}" presName="textRect" presStyleLbl="revTx" presStyleIdx="8" presStyleCnt="9" custScaleX="115997">
        <dgm:presLayoutVars>
          <dgm:chMax val="1"/>
          <dgm:chPref val="1"/>
        </dgm:presLayoutVars>
      </dgm:prSet>
      <dgm:spPr/>
    </dgm:pt>
  </dgm:ptLst>
  <dgm:cxnLst>
    <dgm:cxn modelId="{A7AD6005-88B0-4D8F-9706-804B849D2A13}" srcId="{92B7FC37-4617-46AF-8D1A-7B266820A409}" destId="{3BCB0372-1313-45B1-AF94-192EE6C8DA59}" srcOrd="6" destOrd="0" parTransId="{BB9F4F31-4B57-4501-9CAE-9BFB7F091625}" sibTransId="{6778F42B-D407-492F-8D64-D4AB0D8B6B58}"/>
    <dgm:cxn modelId="{1E450209-3F4A-4687-A0F0-7DED37D24627}" type="presOf" srcId="{D84C5B9F-C1CD-477C-BFFD-A6DD81D0511B}" destId="{DC6B6B20-A587-4797-802E-20A4DDB26DCB}" srcOrd="0" destOrd="0" presId="urn:microsoft.com/office/officeart/2018/2/layout/IconLabelList"/>
    <dgm:cxn modelId="{5DCCEA14-9995-44A6-A546-282DC9E09224}" type="presOf" srcId="{CE4F635C-F2D4-4296-A0C2-D20B956C8038}" destId="{1A36BA9D-7402-4FEC-BF0C-21B3334C3D1D}" srcOrd="0" destOrd="0" presId="urn:microsoft.com/office/officeart/2018/2/layout/IconLabelList"/>
    <dgm:cxn modelId="{92E87D16-4EA1-4A05-960F-E77B7F209907}" type="presOf" srcId="{B366CEB1-9F32-4249-AEFE-72BB583F5477}" destId="{77AC3BE6-E66B-4F38-80D3-6F8DD3AAD2A9}" srcOrd="0" destOrd="0" presId="urn:microsoft.com/office/officeart/2018/2/layout/IconLabelList"/>
    <dgm:cxn modelId="{3002E021-DC59-41F2-B948-6EDB98DB0B13}" type="presOf" srcId="{0ABDE853-3CAD-4288-9E90-D1367781B50B}" destId="{87CA12E4-ACDE-44A1-8AA2-E4EA1CFE824C}" srcOrd="0" destOrd="0" presId="urn:microsoft.com/office/officeart/2018/2/layout/IconLabelList"/>
    <dgm:cxn modelId="{6B258C2E-F475-43B6-A636-254B14E353B8}" type="presOf" srcId="{3BCB0372-1313-45B1-AF94-192EE6C8DA59}" destId="{1B874EAB-BE60-449F-9B4A-A00E5B306BBB}" srcOrd="0" destOrd="0" presId="urn:microsoft.com/office/officeart/2018/2/layout/IconLabelList"/>
    <dgm:cxn modelId="{B9743A3B-69A3-4FD6-B7CF-33C25697CF6D}" srcId="{92B7FC37-4617-46AF-8D1A-7B266820A409}" destId="{D84C5B9F-C1CD-477C-BFFD-A6DD81D0511B}" srcOrd="0" destOrd="0" parTransId="{3359C71F-9531-43FB-B431-67ABB7FF81DA}" sibTransId="{84ABC165-5B7B-4378-A47C-90FAC0F913E1}"/>
    <dgm:cxn modelId="{3E91F260-329B-40BA-8887-C2A4FD5D7AFD}" srcId="{92B7FC37-4617-46AF-8D1A-7B266820A409}" destId="{D7F8EA68-A5F4-46F2-AF25-67C6530CB34F}" srcOrd="7" destOrd="0" parTransId="{F0028289-9CEC-47A3-A62E-82CAE14E5FBC}" sibTransId="{094892F9-557A-4FD4-9832-A6476FA8E7A9}"/>
    <dgm:cxn modelId="{B2C39848-5879-49A8-8DFF-5E269AD3D735}" type="presOf" srcId="{92B7FC37-4617-46AF-8D1A-7B266820A409}" destId="{779DDE97-B48B-43F5-A83A-AC130EC459D2}" srcOrd="0" destOrd="0" presId="urn:microsoft.com/office/officeart/2018/2/layout/IconLabelList"/>
    <dgm:cxn modelId="{8A391986-5F3F-422C-8496-301B3C9AEF24}" type="presOf" srcId="{88448B78-8A1C-4BEC-8C4B-C1AAE0D44285}" destId="{6472FFDB-E7CA-4318-9D73-76AFD519421F}" srcOrd="0" destOrd="0" presId="urn:microsoft.com/office/officeart/2018/2/layout/IconLabelList"/>
    <dgm:cxn modelId="{B593908B-FB13-4500-87AC-C9F1BC36F6FC}" srcId="{92B7FC37-4617-46AF-8D1A-7B266820A409}" destId="{CE4F635C-F2D4-4296-A0C2-D20B956C8038}" srcOrd="3" destOrd="0" parTransId="{D3F37C50-2C38-4EA5-80E5-88E7FB753A8A}" sibTransId="{E1FCF2B6-8CBB-4DA5-84B6-F0CD0BBCC0BF}"/>
    <dgm:cxn modelId="{A2C10197-7158-4EFC-BE32-424EB085C9C6}" srcId="{92B7FC37-4617-46AF-8D1A-7B266820A409}" destId="{92A1A609-00A0-4026-94A5-CE958A7DB9B7}" srcOrd="1" destOrd="0" parTransId="{6861999A-5A69-408E-8671-D0FB5E93D951}" sibTransId="{32F082F4-1350-45F5-B060-28656B0AE757}"/>
    <dgm:cxn modelId="{9AAFBB98-BF03-475C-BD56-2244609678FE}" type="presOf" srcId="{05FBD8C9-9ECD-4616-9ED6-15686D88E470}" destId="{CE92C6CA-44A5-427C-86D0-C3CCB47CA6A9}" srcOrd="0" destOrd="0" presId="urn:microsoft.com/office/officeart/2018/2/layout/IconLabelList"/>
    <dgm:cxn modelId="{D5BFD79B-5AA8-4795-91A0-F98DCAE1B0B8}" srcId="{92B7FC37-4617-46AF-8D1A-7B266820A409}" destId="{05FBD8C9-9ECD-4616-9ED6-15686D88E470}" srcOrd="5" destOrd="0" parTransId="{8787491B-36A3-4115-AB19-78ED5F123A97}" sibTransId="{BAB6D787-6289-46A9-A4A2-2993F2AB9E6A}"/>
    <dgm:cxn modelId="{B46FD1A0-0BF2-4C01-8DED-B5B2F686908D}" srcId="{92B7FC37-4617-46AF-8D1A-7B266820A409}" destId="{B366CEB1-9F32-4249-AEFE-72BB583F5477}" srcOrd="4" destOrd="0" parTransId="{743B7271-81CE-44A7-BC36-F47C5367FCCD}" sibTransId="{3E126156-A14A-41B9-AC1A-6703B2F1BAA5}"/>
    <dgm:cxn modelId="{196827B6-933B-47E4-A412-FA60BCFD4984}" srcId="{92B7FC37-4617-46AF-8D1A-7B266820A409}" destId="{0ABDE853-3CAD-4288-9E90-D1367781B50B}" srcOrd="2" destOrd="0" parTransId="{4EA2E645-364B-473E-B87F-EB11812DE47F}" sibTransId="{376D114B-AB27-4485-8042-AFF9989CCA1B}"/>
    <dgm:cxn modelId="{63CAA8CC-2BC1-41CC-AFBF-511DD947617D}" type="presOf" srcId="{D7F8EA68-A5F4-46F2-AF25-67C6530CB34F}" destId="{7C08704B-D2F0-425B-BA07-0C6958437267}" srcOrd="0" destOrd="0" presId="urn:microsoft.com/office/officeart/2018/2/layout/IconLabelList"/>
    <dgm:cxn modelId="{39A64BD4-C1C8-488F-A7B7-D39C01042A70}" srcId="{92B7FC37-4617-46AF-8D1A-7B266820A409}" destId="{88448B78-8A1C-4BEC-8C4B-C1AAE0D44285}" srcOrd="8" destOrd="0" parTransId="{4A310CAB-2DE7-41E0-A83B-BE5968C57848}" sibTransId="{22B69121-86A3-4399-8FAF-B5DA74B274CF}"/>
    <dgm:cxn modelId="{23482DF5-E2FE-43EF-9569-E4787A7D7924}" type="presOf" srcId="{92A1A609-00A0-4026-94A5-CE958A7DB9B7}" destId="{0E9460D6-AA6A-4B42-9DAB-A1154FC67F02}" srcOrd="0" destOrd="0" presId="urn:microsoft.com/office/officeart/2018/2/layout/IconLabelList"/>
    <dgm:cxn modelId="{1B79ED8A-AE54-4EE2-8031-726B8A4003FA}" type="presParOf" srcId="{779DDE97-B48B-43F5-A83A-AC130EC459D2}" destId="{EC7F70BE-F023-4C1E-AD5C-E4033EFB7D31}" srcOrd="0" destOrd="0" presId="urn:microsoft.com/office/officeart/2018/2/layout/IconLabelList"/>
    <dgm:cxn modelId="{0B1F2AC6-B84A-4933-AE24-0022159CBC3E}" type="presParOf" srcId="{EC7F70BE-F023-4C1E-AD5C-E4033EFB7D31}" destId="{E146B7D8-7A06-4B34-A623-D9EB1C1FC9A3}" srcOrd="0" destOrd="0" presId="urn:microsoft.com/office/officeart/2018/2/layout/IconLabelList"/>
    <dgm:cxn modelId="{20A0B0F3-2A01-4FC1-8B8D-E46D8E9A2740}" type="presParOf" srcId="{EC7F70BE-F023-4C1E-AD5C-E4033EFB7D31}" destId="{E87B5204-80C6-4960-AC23-2F76C5D3789E}" srcOrd="1" destOrd="0" presId="urn:microsoft.com/office/officeart/2018/2/layout/IconLabelList"/>
    <dgm:cxn modelId="{2AAAE8BC-102E-4553-9A66-CE1ABCE2187F}" type="presParOf" srcId="{EC7F70BE-F023-4C1E-AD5C-E4033EFB7D31}" destId="{DC6B6B20-A587-4797-802E-20A4DDB26DCB}" srcOrd="2" destOrd="0" presId="urn:microsoft.com/office/officeart/2018/2/layout/IconLabelList"/>
    <dgm:cxn modelId="{7DA34186-1B97-4F5E-BAC4-F223A0204315}" type="presParOf" srcId="{779DDE97-B48B-43F5-A83A-AC130EC459D2}" destId="{67C249EC-1694-4F30-B4A2-F23CEF127999}" srcOrd="1" destOrd="0" presId="urn:microsoft.com/office/officeart/2018/2/layout/IconLabelList"/>
    <dgm:cxn modelId="{58FEE83D-A331-4B24-A940-73687EB519AB}" type="presParOf" srcId="{779DDE97-B48B-43F5-A83A-AC130EC459D2}" destId="{282E0139-630B-4E59-8203-FE9196C8C635}" srcOrd="2" destOrd="0" presId="urn:microsoft.com/office/officeart/2018/2/layout/IconLabelList"/>
    <dgm:cxn modelId="{EB6D0E1C-90A0-47D6-83BD-3829F4DDA8C8}" type="presParOf" srcId="{282E0139-630B-4E59-8203-FE9196C8C635}" destId="{0F505211-376B-4169-82C8-0A9F23362F3F}" srcOrd="0" destOrd="0" presId="urn:microsoft.com/office/officeart/2018/2/layout/IconLabelList"/>
    <dgm:cxn modelId="{06780AB6-0B66-4941-8D53-CDFA337C696F}" type="presParOf" srcId="{282E0139-630B-4E59-8203-FE9196C8C635}" destId="{0615C003-615C-4DA8-AB70-1E194F7345E2}" srcOrd="1" destOrd="0" presId="urn:microsoft.com/office/officeart/2018/2/layout/IconLabelList"/>
    <dgm:cxn modelId="{1CFAA84D-4144-455B-88E7-BFA36AFEFD79}" type="presParOf" srcId="{282E0139-630B-4E59-8203-FE9196C8C635}" destId="{0E9460D6-AA6A-4B42-9DAB-A1154FC67F02}" srcOrd="2" destOrd="0" presId="urn:microsoft.com/office/officeart/2018/2/layout/IconLabelList"/>
    <dgm:cxn modelId="{8C2C8188-96C9-4C32-BD47-0BD4F3D1DC86}" type="presParOf" srcId="{779DDE97-B48B-43F5-A83A-AC130EC459D2}" destId="{7EF9A554-0C83-4D0A-826A-130C3485D903}" srcOrd="3" destOrd="0" presId="urn:microsoft.com/office/officeart/2018/2/layout/IconLabelList"/>
    <dgm:cxn modelId="{8FA445D1-EB11-4D26-A362-5E46949C639D}" type="presParOf" srcId="{779DDE97-B48B-43F5-A83A-AC130EC459D2}" destId="{7543E5F2-CFF4-466A-962A-FB027A54CBFC}" srcOrd="4" destOrd="0" presId="urn:microsoft.com/office/officeart/2018/2/layout/IconLabelList"/>
    <dgm:cxn modelId="{50608EC0-3B0B-4AB3-B802-FFF960E87E83}" type="presParOf" srcId="{7543E5F2-CFF4-466A-962A-FB027A54CBFC}" destId="{C237285D-6BFE-4116-A48B-D35A25CD75A3}" srcOrd="0" destOrd="0" presId="urn:microsoft.com/office/officeart/2018/2/layout/IconLabelList"/>
    <dgm:cxn modelId="{85AAEBB2-9988-4AE0-A356-2F89126B94C8}" type="presParOf" srcId="{7543E5F2-CFF4-466A-962A-FB027A54CBFC}" destId="{E843A0EA-1200-4615-8E07-F958CEFC389A}" srcOrd="1" destOrd="0" presId="urn:microsoft.com/office/officeart/2018/2/layout/IconLabelList"/>
    <dgm:cxn modelId="{C30CFC28-80A6-4D3C-BF08-149808DC16DF}" type="presParOf" srcId="{7543E5F2-CFF4-466A-962A-FB027A54CBFC}" destId="{87CA12E4-ACDE-44A1-8AA2-E4EA1CFE824C}" srcOrd="2" destOrd="0" presId="urn:microsoft.com/office/officeart/2018/2/layout/IconLabelList"/>
    <dgm:cxn modelId="{0F206F41-12AC-4EEF-B57A-FF1D1339361B}" type="presParOf" srcId="{779DDE97-B48B-43F5-A83A-AC130EC459D2}" destId="{77B80748-9F44-4633-B79E-1B14EF6CA132}" srcOrd="5" destOrd="0" presId="urn:microsoft.com/office/officeart/2018/2/layout/IconLabelList"/>
    <dgm:cxn modelId="{854F989B-D148-4433-9985-9F57C99009BE}" type="presParOf" srcId="{779DDE97-B48B-43F5-A83A-AC130EC459D2}" destId="{A0B4FC99-6841-49C6-884A-5BAD1A845F3D}" srcOrd="6" destOrd="0" presId="urn:microsoft.com/office/officeart/2018/2/layout/IconLabelList"/>
    <dgm:cxn modelId="{300A3624-290D-4672-B307-680A2FEE6AEA}" type="presParOf" srcId="{A0B4FC99-6841-49C6-884A-5BAD1A845F3D}" destId="{E5BA1900-FD92-4232-BBD9-8E6E94318608}" srcOrd="0" destOrd="0" presId="urn:microsoft.com/office/officeart/2018/2/layout/IconLabelList"/>
    <dgm:cxn modelId="{3460D373-D112-4BCC-861D-BA63990A602D}" type="presParOf" srcId="{A0B4FC99-6841-49C6-884A-5BAD1A845F3D}" destId="{C3FD2AB6-FCE7-44C7-B21F-3CDEDB80E3D0}" srcOrd="1" destOrd="0" presId="urn:microsoft.com/office/officeart/2018/2/layout/IconLabelList"/>
    <dgm:cxn modelId="{A2C0E2A7-200F-4186-9C3B-5C5799727FCD}" type="presParOf" srcId="{A0B4FC99-6841-49C6-884A-5BAD1A845F3D}" destId="{1A36BA9D-7402-4FEC-BF0C-21B3334C3D1D}" srcOrd="2" destOrd="0" presId="urn:microsoft.com/office/officeart/2018/2/layout/IconLabelList"/>
    <dgm:cxn modelId="{429DF615-53AC-4A5E-85BD-CF64EE4C6E93}" type="presParOf" srcId="{779DDE97-B48B-43F5-A83A-AC130EC459D2}" destId="{04A53112-FA0C-4ECA-9C9F-7F1991E4D347}" srcOrd="7" destOrd="0" presId="urn:microsoft.com/office/officeart/2018/2/layout/IconLabelList"/>
    <dgm:cxn modelId="{DD8E71CA-4A6B-4457-89DE-1EBD262C413E}" type="presParOf" srcId="{779DDE97-B48B-43F5-A83A-AC130EC459D2}" destId="{02ABFE1D-9705-4984-858B-C0E9E2112F77}" srcOrd="8" destOrd="0" presId="urn:microsoft.com/office/officeart/2018/2/layout/IconLabelList"/>
    <dgm:cxn modelId="{5816497F-B2E3-40CC-B1FB-9AEF08ED3D61}" type="presParOf" srcId="{02ABFE1D-9705-4984-858B-C0E9E2112F77}" destId="{58209E68-1B14-425F-ACAF-F8EFC6C56BD3}" srcOrd="0" destOrd="0" presId="urn:microsoft.com/office/officeart/2018/2/layout/IconLabelList"/>
    <dgm:cxn modelId="{6CA203F6-263C-4665-8CAF-4D1C20FA7C35}" type="presParOf" srcId="{02ABFE1D-9705-4984-858B-C0E9E2112F77}" destId="{749FBC2E-DB68-4387-A53F-AD38AA69283C}" srcOrd="1" destOrd="0" presId="urn:microsoft.com/office/officeart/2018/2/layout/IconLabelList"/>
    <dgm:cxn modelId="{92744940-3C62-4092-ACAD-D04D15CADB60}" type="presParOf" srcId="{02ABFE1D-9705-4984-858B-C0E9E2112F77}" destId="{77AC3BE6-E66B-4F38-80D3-6F8DD3AAD2A9}" srcOrd="2" destOrd="0" presId="urn:microsoft.com/office/officeart/2018/2/layout/IconLabelList"/>
    <dgm:cxn modelId="{94316A61-E498-4C65-BAA4-D7B9D3D37C84}" type="presParOf" srcId="{779DDE97-B48B-43F5-A83A-AC130EC459D2}" destId="{571490A7-0B1E-44F7-BD4B-2DF1F189B516}" srcOrd="9" destOrd="0" presId="urn:microsoft.com/office/officeart/2018/2/layout/IconLabelList"/>
    <dgm:cxn modelId="{31D1AE0D-99C4-4FF0-97DF-0752DF82009F}" type="presParOf" srcId="{779DDE97-B48B-43F5-A83A-AC130EC459D2}" destId="{488ED056-E9F9-4F6C-BFE8-8AA208D51C2A}" srcOrd="10" destOrd="0" presId="urn:microsoft.com/office/officeart/2018/2/layout/IconLabelList"/>
    <dgm:cxn modelId="{48FD3D06-CF1F-48D9-A133-D95662A812A8}" type="presParOf" srcId="{488ED056-E9F9-4F6C-BFE8-8AA208D51C2A}" destId="{80CB36E6-7331-4C04-BF99-9694587119DC}" srcOrd="0" destOrd="0" presId="urn:microsoft.com/office/officeart/2018/2/layout/IconLabelList"/>
    <dgm:cxn modelId="{3E9A8E62-5E92-4109-8C58-F4E2A5DAD481}" type="presParOf" srcId="{488ED056-E9F9-4F6C-BFE8-8AA208D51C2A}" destId="{66E4A86A-2D2B-45DD-926E-628B0485A5C2}" srcOrd="1" destOrd="0" presId="urn:microsoft.com/office/officeart/2018/2/layout/IconLabelList"/>
    <dgm:cxn modelId="{BE81A979-4F46-4859-923C-81D370B5694F}" type="presParOf" srcId="{488ED056-E9F9-4F6C-BFE8-8AA208D51C2A}" destId="{CE92C6CA-44A5-427C-86D0-C3CCB47CA6A9}" srcOrd="2" destOrd="0" presId="urn:microsoft.com/office/officeart/2018/2/layout/IconLabelList"/>
    <dgm:cxn modelId="{94CDF03B-67E2-4A93-B70F-8EAE679A0F22}" type="presParOf" srcId="{779DDE97-B48B-43F5-A83A-AC130EC459D2}" destId="{3308AF1C-771F-4CC1-84BA-2CDA15B053B4}" srcOrd="11" destOrd="0" presId="urn:microsoft.com/office/officeart/2018/2/layout/IconLabelList"/>
    <dgm:cxn modelId="{8A53F628-9723-4EA3-B17E-7B1C6CD0B001}" type="presParOf" srcId="{779DDE97-B48B-43F5-A83A-AC130EC459D2}" destId="{A235CB7D-CE12-4501-AC43-6BF0F1831D61}" srcOrd="12" destOrd="0" presId="urn:microsoft.com/office/officeart/2018/2/layout/IconLabelList"/>
    <dgm:cxn modelId="{873CB605-01B6-43FE-A931-C23D92BC658E}" type="presParOf" srcId="{A235CB7D-CE12-4501-AC43-6BF0F1831D61}" destId="{8D55B3F2-5574-4B67-B8AC-5A0209D66C70}" srcOrd="0" destOrd="0" presId="urn:microsoft.com/office/officeart/2018/2/layout/IconLabelList"/>
    <dgm:cxn modelId="{37C43CED-9352-43A5-838C-DACBA12F3EC3}" type="presParOf" srcId="{A235CB7D-CE12-4501-AC43-6BF0F1831D61}" destId="{EA02EF68-F23E-46E8-947B-F34AA55C59A0}" srcOrd="1" destOrd="0" presId="urn:microsoft.com/office/officeart/2018/2/layout/IconLabelList"/>
    <dgm:cxn modelId="{2030A418-53C0-427C-A0E2-4DF7BF91A742}" type="presParOf" srcId="{A235CB7D-CE12-4501-AC43-6BF0F1831D61}" destId="{1B874EAB-BE60-449F-9B4A-A00E5B306BBB}" srcOrd="2" destOrd="0" presId="urn:microsoft.com/office/officeart/2018/2/layout/IconLabelList"/>
    <dgm:cxn modelId="{887CA57D-8B29-44F9-AAF7-F0BB29368C73}" type="presParOf" srcId="{779DDE97-B48B-43F5-A83A-AC130EC459D2}" destId="{17C2B9F3-3A33-424B-972B-140A865DC6C0}" srcOrd="13" destOrd="0" presId="urn:microsoft.com/office/officeart/2018/2/layout/IconLabelList"/>
    <dgm:cxn modelId="{7F556915-6401-4004-B141-918F7CA1C294}" type="presParOf" srcId="{779DDE97-B48B-43F5-A83A-AC130EC459D2}" destId="{8BB95B1B-6A2B-4F13-AF38-B80784965012}" srcOrd="14" destOrd="0" presId="urn:microsoft.com/office/officeart/2018/2/layout/IconLabelList"/>
    <dgm:cxn modelId="{E87030EC-6D4A-4DF2-9011-8DBAAE4D81EA}" type="presParOf" srcId="{8BB95B1B-6A2B-4F13-AF38-B80784965012}" destId="{AC54F137-2783-448D-A6F0-13CE299A4CCD}" srcOrd="0" destOrd="0" presId="urn:microsoft.com/office/officeart/2018/2/layout/IconLabelList"/>
    <dgm:cxn modelId="{43679D2D-21D7-4A27-9ECB-3678318DA6FF}" type="presParOf" srcId="{8BB95B1B-6A2B-4F13-AF38-B80784965012}" destId="{3031C575-43FE-4050-8553-6CCA51B8BCAE}" srcOrd="1" destOrd="0" presId="urn:microsoft.com/office/officeart/2018/2/layout/IconLabelList"/>
    <dgm:cxn modelId="{F3DDF4BA-3371-424E-8188-4DFC6F1DF562}" type="presParOf" srcId="{8BB95B1B-6A2B-4F13-AF38-B80784965012}" destId="{7C08704B-D2F0-425B-BA07-0C6958437267}" srcOrd="2" destOrd="0" presId="urn:microsoft.com/office/officeart/2018/2/layout/IconLabelList"/>
    <dgm:cxn modelId="{E9183910-98A4-4966-AE7E-F6E8C7E626A8}" type="presParOf" srcId="{779DDE97-B48B-43F5-A83A-AC130EC459D2}" destId="{3D3E759B-F0CF-4E97-9083-3EA21AED4737}" srcOrd="15" destOrd="0" presId="urn:microsoft.com/office/officeart/2018/2/layout/IconLabelList"/>
    <dgm:cxn modelId="{0B1FC822-1813-4082-A7B8-98C0131E3A05}" type="presParOf" srcId="{779DDE97-B48B-43F5-A83A-AC130EC459D2}" destId="{55C162E5-6080-48F2-A988-156579884C95}" srcOrd="16" destOrd="0" presId="urn:microsoft.com/office/officeart/2018/2/layout/IconLabelList"/>
    <dgm:cxn modelId="{728E8F1A-E817-4078-A78F-31BE320B3A0C}" type="presParOf" srcId="{55C162E5-6080-48F2-A988-156579884C95}" destId="{13138E6E-B4A4-4059-A44A-51B20E5D7A18}" srcOrd="0" destOrd="0" presId="urn:microsoft.com/office/officeart/2018/2/layout/IconLabelList"/>
    <dgm:cxn modelId="{918D60E3-8159-42D9-AF8B-464515C6C13D}" type="presParOf" srcId="{55C162E5-6080-48F2-A988-156579884C95}" destId="{5D705ED0-6C01-443D-B510-EA8CA44B4EA6}" srcOrd="1" destOrd="0" presId="urn:microsoft.com/office/officeart/2018/2/layout/IconLabelList"/>
    <dgm:cxn modelId="{CAE64EFE-0408-45D5-9430-F5955410FB1D}" type="presParOf" srcId="{55C162E5-6080-48F2-A988-156579884C95}" destId="{6472FFDB-E7CA-4318-9D73-76AFD519421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7FC37-4617-46AF-8D1A-7B266820A409}"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D84C5B9F-C1CD-477C-BFFD-A6DD81D0511B}">
      <dgm:prSet/>
      <dgm:spPr/>
      <dgm:t>
        <a:bodyPr/>
        <a:lstStyle/>
        <a:p>
          <a:pPr>
            <a:lnSpc>
              <a:spcPct val="100000"/>
            </a:lnSpc>
          </a:pPr>
          <a:r>
            <a:rPr lang="en-US" dirty="0"/>
            <a:t>Inspire Lounge</a:t>
          </a:r>
        </a:p>
      </dgm:t>
    </dgm:pt>
    <dgm:pt modelId="{3359C71F-9531-43FB-B431-67ABB7FF81DA}" type="parTrans" cxnId="{B9743A3B-69A3-4FD6-B7CF-33C25697CF6D}">
      <dgm:prSet/>
      <dgm:spPr/>
      <dgm:t>
        <a:bodyPr/>
        <a:lstStyle/>
        <a:p>
          <a:endParaRPr lang="en-US"/>
        </a:p>
      </dgm:t>
    </dgm:pt>
    <dgm:pt modelId="{84ABC165-5B7B-4378-A47C-90FAC0F913E1}" type="sibTrans" cxnId="{B9743A3B-69A3-4FD6-B7CF-33C25697CF6D}">
      <dgm:prSet/>
      <dgm:spPr/>
      <dgm:t>
        <a:bodyPr/>
        <a:lstStyle/>
        <a:p>
          <a:endParaRPr lang="en-US"/>
        </a:p>
      </dgm:t>
    </dgm:pt>
    <dgm:pt modelId="{3BCB0372-1313-45B1-AF94-192EE6C8DA59}">
      <dgm:prSet/>
      <dgm:spPr/>
      <dgm:t>
        <a:bodyPr/>
        <a:lstStyle/>
        <a:p>
          <a:pPr>
            <a:lnSpc>
              <a:spcPct val="100000"/>
            </a:lnSpc>
          </a:pPr>
          <a:r>
            <a:rPr lang="en-US"/>
            <a:t>Braindate</a:t>
          </a:r>
        </a:p>
      </dgm:t>
    </dgm:pt>
    <dgm:pt modelId="{BB9F4F31-4B57-4501-9CAE-9BFB7F091625}" type="parTrans" cxnId="{A7AD6005-88B0-4D8F-9706-804B849D2A13}">
      <dgm:prSet/>
      <dgm:spPr/>
      <dgm:t>
        <a:bodyPr/>
        <a:lstStyle/>
        <a:p>
          <a:endParaRPr lang="en-AU"/>
        </a:p>
      </dgm:t>
    </dgm:pt>
    <dgm:pt modelId="{6778F42B-D407-492F-8D64-D4AB0D8B6B58}" type="sibTrans" cxnId="{A7AD6005-88B0-4D8F-9706-804B849D2A13}">
      <dgm:prSet/>
      <dgm:spPr/>
      <dgm:t>
        <a:bodyPr/>
        <a:lstStyle/>
        <a:p>
          <a:endParaRPr lang="en-AU"/>
        </a:p>
      </dgm:t>
    </dgm:pt>
    <dgm:pt modelId="{88448B78-8A1C-4BEC-8C4B-C1AAE0D44285}">
      <dgm:prSet/>
      <dgm:spPr/>
      <dgm:t>
        <a:bodyPr/>
        <a:lstStyle/>
        <a:p>
          <a:pPr>
            <a:lnSpc>
              <a:spcPct val="100000"/>
            </a:lnSpc>
          </a:pPr>
          <a:r>
            <a:rPr lang="en-US"/>
            <a:t>Presentation</a:t>
          </a:r>
        </a:p>
      </dgm:t>
    </dgm:pt>
    <dgm:pt modelId="{4A310CAB-2DE7-41E0-A83B-BE5968C57848}" type="parTrans" cxnId="{39A64BD4-C1C8-488F-A7B7-D39C01042A70}">
      <dgm:prSet/>
      <dgm:spPr/>
      <dgm:t>
        <a:bodyPr/>
        <a:lstStyle/>
        <a:p>
          <a:endParaRPr lang="en-AU"/>
        </a:p>
      </dgm:t>
    </dgm:pt>
    <dgm:pt modelId="{22B69121-86A3-4399-8FAF-B5DA74B274CF}" type="sibTrans" cxnId="{39A64BD4-C1C8-488F-A7B7-D39C01042A70}">
      <dgm:prSet/>
      <dgm:spPr/>
      <dgm:t>
        <a:bodyPr/>
        <a:lstStyle/>
        <a:p>
          <a:endParaRPr lang="en-AU"/>
        </a:p>
      </dgm:t>
    </dgm:pt>
    <dgm:pt modelId="{384B027C-DF48-40FD-AB9B-5E7E12C30A34}">
      <dgm:prSet/>
      <dgm:spPr/>
      <dgm:t>
        <a:bodyPr/>
        <a:lstStyle/>
        <a:p>
          <a:pPr>
            <a:lnSpc>
              <a:spcPct val="100000"/>
            </a:lnSpc>
          </a:pPr>
          <a:r>
            <a:rPr lang="en-US"/>
            <a:t>Recording of the session</a:t>
          </a:r>
        </a:p>
      </dgm:t>
    </dgm:pt>
    <dgm:pt modelId="{E2E0C863-2F4D-420A-8DFC-9679D273D49F}" type="parTrans" cxnId="{B72082C7-FA95-47F9-A8C5-88C7F3C502A2}">
      <dgm:prSet/>
      <dgm:spPr/>
      <dgm:t>
        <a:bodyPr/>
        <a:lstStyle/>
        <a:p>
          <a:endParaRPr lang="en-AU"/>
        </a:p>
      </dgm:t>
    </dgm:pt>
    <dgm:pt modelId="{3E4F24A9-B0B7-4AA6-B2E3-8F0421A43005}" type="sibTrans" cxnId="{B72082C7-FA95-47F9-A8C5-88C7F3C502A2}">
      <dgm:prSet/>
      <dgm:spPr/>
      <dgm:t>
        <a:bodyPr/>
        <a:lstStyle/>
        <a:p>
          <a:endParaRPr lang="en-AU"/>
        </a:p>
      </dgm:t>
    </dgm:pt>
    <dgm:pt modelId="{779DDE97-B48B-43F5-A83A-AC130EC459D2}" type="pres">
      <dgm:prSet presAssocID="{92B7FC37-4617-46AF-8D1A-7B266820A409}" presName="root" presStyleCnt="0">
        <dgm:presLayoutVars>
          <dgm:dir/>
          <dgm:resizeHandles val="exact"/>
        </dgm:presLayoutVars>
      </dgm:prSet>
      <dgm:spPr/>
    </dgm:pt>
    <dgm:pt modelId="{EC7F70BE-F023-4C1E-AD5C-E4033EFB7D31}" type="pres">
      <dgm:prSet presAssocID="{D84C5B9F-C1CD-477C-BFFD-A6DD81D0511B}" presName="compNode" presStyleCnt="0"/>
      <dgm:spPr/>
    </dgm:pt>
    <dgm:pt modelId="{E146B7D8-7A06-4B34-A623-D9EB1C1FC9A3}" type="pres">
      <dgm:prSet presAssocID="{D84C5B9F-C1CD-477C-BFFD-A6DD81D051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ardroom with solid fill"/>
        </a:ext>
      </dgm:extLst>
    </dgm:pt>
    <dgm:pt modelId="{E87B5204-80C6-4960-AC23-2F76C5D3789E}" type="pres">
      <dgm:prSet presAssocID="{D84C5B9F-C1CD-477C-BFFD-A6DD81D0511B}" presName="spaceRect" presStyleCnt="0"/>
      <dgm:spPr/>
    </dgm:pt>
    <dgm:pt modelId="{DC6B6B20-A587-4797-802E-20A4DDB26DCB}" type="pres">
      <dgm:prSet presAssocID="{D84C5B9F-C1CD-477C-BFFD-A6DD81D0511B}" presName="textRect" presStyleLbl="revTx" presStyleIdx="0" presStyleCnt="4">
        <dgm:presLayoutVars>
          <dgm:chMax val="1"/>
          <dgm:chPref val="1"/>
        </dgm:presLayoutVars>
      </dgm:prSet>
      <dgm:spPr/>
    </dgm:pt>
    <dgm:pt modelId="{67C249EC-1694-4F30-B4A2-F23CEF127999}" type="pres">
      <dgm:prSet presAssocID="{84ABC165-5B7B-4378-A47C-90FAC0F913E1}" presName="sibTrans" presStyleCnt="0"/>
      <dgm:spPr/>
    </dgm:pt>
    <dgm:pt modelId="{A235CB7D-CE12-4501-AC43-6BF0F1831D61}" type="pres">
      <dgm:prSet presAssocID="{3BCB0372-1313-45B1-AF94-192EE6C8DA59}" presName="compNode" presStyleCnt="0"/>
      <dgm:spPr/>
    </dgm:pt>
    <dgm:pt modelId="{8D55B3F2-5574-4B67-B8AC-5A0209D66C70}" type="pres">
      <dgm:prSet presAssocID="{3BCB0372-1313-45B1-AF94-192EE6C8DA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with solid fill"/>
        </a:ext>
      </dgm:extLst>
    </dgm:pt>
    <dgm:pt modelId="{EA02EF68-F23E-46E8-947B-F34AA55C59A0}" type="pres">
      <dgm:prSet presAssocID="{3BCB0372-1313-45B1-AF94-192EE6C8DA59}" presName="spaceRect" presStyleCnt="0"/>
      <dgm:spPr/>
    </dgm:pt>
    <dgm:pt modelId="{1B874EAB-BE60-449F-9B4A-A00E5B306BBB}" type="pres">
      <dgm:prSet presAssocID="{3BCB0372-1313-45B1-AF94-192EE6C8DA59}" presName="textRect" presStyleLbl="revTx" presStyleIdx="1" presStyleCnt="4">
        <dgm:presLayoutVars>
          <dgm:chMax val="1"/>
          <dgm:chPref val="1"/>
        </dgm:presLayoutVars>
      </dgm:prSet>
      <dgm:spPr/>
    </dgm:pt>
    <dgm:pt modelId="{17C2B9F3-3A33-424B-972B-140A865DC6C0}" type="pres">
      <dgm:prSet presAssocID="{6778F42B-D407-492F-8D64-D4AB0D8B6B58}" presName="sibTrans" presStyleCnt="0"/>
      <dgm:spPr/>
    </dgm:pt>
    <dgm:pt modelId="{3D68E07B-B1E1-487B-90E6-7973C27B0436}" type="pres">
      <dgm:prSet presAssocID="{384B027C-DF48-40FD-AB9B-5E7E12C30A34}" presName="compNode" presStyleCnt="0"/>
      <dgm:spPr/>
    </dgm:pt>
    <dgm:pt modelId="{8B83A75C-81D3-4626-A851-DE030E7AA76F}" type="pres">
      <dgm:prSet presAssocID="{384B027C-DF48-40FD-AB9B-5E7E12C30A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adio microphone with solid fill"/>
        </a:ext>
      </dgm:extLst>
    </dgm:pt>
    <dgm:pt modelId="{DB4E33A0-5EED-4BDF-9302-86FD50474935}" type="pres">
      <dgm:prSet presAssocID="{384B027C-DF48-40FD-AB9B-5E7E12C30A34}" presName="spaceRect" presStyleCnt="0"/>
      <dgm:spPr/>
    </dgm:pt>
    <dgm:pt modelId="{B7AC348F-A185-418C-9866-9383CCB3406A}" type="pres">
      <dgm:prSet presAssocID="{384B027C-DF48-40FD-AB9B-5E7E12C30A34}" presName="textRect" presStyleLbl="revTx" presStyleIdx="2" presStyleCnt="4">
        <dgm:presLayoutVars>
          <dgm:chMax val="1"/>
          <dgm:chPref val="1"/>
        </dgm:presLayoutVars>
      </dgm:prSet>
      <dgm:spPr/>
    </dgm:pt>
    <dgm:pt modelId="{2C306E86-21AB-4A99-88FD-4CC78F81472E}" type="pres">
      <dgm:prSet presAssocID="{3E4F24A9-B0B7-4AA6-B2E3-8F0421A43005}" presName="sibTrans" presStyleCnt="0"/>
      <dgm:spPr/>
    </dgm:pt>
    <dgm:pt modelId="{55C162E5-6080-48F2-A988-156579884C95}" type="pres">
      <dgm:prSet presAssocID="{88448B78-8A1C-4BEC-8C4B-C1AAE0D44285}" presName="compNode" presStyleCnt="0"/>
      <dgm:spPr/>
    </dgm:pt>
    <dgm:pt modelId="{13138E6E-B4A4-4059-A44A-51B20E5D7A18}" type="pres">
      <dgm:prSet presAssocID="{88448B78-8A1C-4BEC-8C4B-C1AAE0D44285}"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eacher with solid fill"/>
        </a:ext>
      </dgm:extLst>
    </dgm:pt>
    <dgm:pt modelId="{5D705ED0-6C01-443D-B510-EA8CA44B4EA6}" type="pres">
      <dgm:prSet presAssocID="{88448B78-8A1C-4BEC-8C4B-C1AAE0D44285}" presName="spaceRect" presStyleCnt="0"/>
      <dgm:spPr/>
    </dgm:pt>
    <dgm:pt modelId="{6472FFDB-E7CA-4318-9D73-76AFD519421F}" type="pres">
      <dgm:prSet presAssocID="{88448B78-8A1C-4BEC-8C4B-C1AAE0D44285}" presName="textRect" presStyleLbl="revTx" presStyleIdx="3" presStyleCnt="4">
        <dgm:presLayoutVars>
          <dgm:chMax val="1"/>
          <dgm:chPref val="1"/>
        </dgm:presLayoutVars>
      </dgm:prSet>
      <dgm:spPr/>
    </dgm:pt>
  </dgm:ptLst>
  <dgm:cxnLst>
    <dgm:cxn modelId="{A7AD6005-88B0-4D8F-9706-804B849D2A13}" srcId="{92B7FC37-4617-46AF-8D1A-7B266820A409}" destId="{3BCB0372-1313-45B1-AF94-192EE6C8DA59}" srcOrd="1" destOrd="0" parTransId="{BB9F4F31-4B57-4501-9CAE-9BFB7F091625}" sibTransId="{6778F42B-D407-492F-8D64-D4AB0D8B6B58}"/>
    <dgm:cxn modelId="{1E450209-3F4A-4687-A0F0-7DED37D24627}" type="presOf" srcId="{D84C5B9F-C1CD-477C-BFFD-A6DD81D0511B}" destId="{DC6B6B20-A587-4797-802E-20A4DDB26DCB}" srcOrd="0" destOrd="0" presId="urn:microsoft.com/office/officeart/2018/2/layout/IconLabelList"/>
    <dgm:cxn modelId="{6B258C2E-F475-43B6-A636-254B14E353B8}" type="presOf" srcId="{3BCB0372-1313-45B1-AF94-192EE6C8DA59}" destId="{1B874EAB-BE60-449F-9B4A-A00E5B306BBB}" srcOrd="0" destOrd="0" presId="urn:microsoft.com/office/officeart/2018/2/layout/IconLabelList"/>
    <dgm:cxn modelId="{B9743A3B-69A3-4FD6-B7CF-33C25697CF6D}" srcId="{92B7FC37-4617-46AF-8D1A-7B266820A409}" destId="{D84C5B9F-C1CD-477C-BFFD-A6DD81D0511B}" srcOrd="0" destOrd="0" parTransId="{3359C71F-9531-43FB-B431-67ABB7FF81DA}" sibTransId="{84ABC165-5B7B-4378-A47C-90FAC0F913E1}"/>
    <dgm:cxn modelId="{B2C39848-5879-49A8-8DFF-5E269AD3D735}" type="presOf" srcId="{92B7FC37-4617-46AF-8D1A-7B266820A409}" destId="{779DDE97-B48B-43F5-A83A-AC130EC459D2}" srcOrd="0" destOrd="0" presId="urn:microsoft.com/office/officeart/2018/2/layout/IconLabelList"/>
    <dgm:cxn modelId="{8D91DD81-248E-429A-91D6-77577EA1772E}" type="presOf" srcId="{384B027C-DF48-40FD-AB9B-5E7E12C30A34}" destId="{B7AC348F-A185-418C-9866-9383CCB3406A}" srcOrd="0" destOrd="0" presId="urn:microsoft.com/office/officeart/2018/2/layout/IconLabelList"/>
    <dgm:cxn modelId="{8A391986-5F3F-422C-8496-301B3C9AEF24}" type="presOf" srcId="{88448B78-8A1C-4BEC-8C4B-C1AAE0D44285}" destId="{6472FFDB-E7CA-4318-9D73-76AFD519421F}" srcOrd="0" destOrd="0" presId="urn:microsoft.com/office/officeart/2018/2/layout/IconLabelList"/>
    <dgm:cxn modelId="{B72082C7-FA95-47F9-A8C5-88C7F3C502A2}" srcId="{92B7FC37-4617-46AF-8D1A-7B266820A409}" destId="{384B027C-DF48-40FD-AB9B-5E7E12C30A34}" srcOrd="2" destOrd="0" parTransId="{E2E0C863-2F4D-420A-8DFC-9679D273D49F}" sibTransId="{3E4F24A9-B0B7-4AA6-B2E3-8F0421A43005}"/>
    <dgm:cxn modelId="{39A64BD4-C1C8-488F-A7B7-D39C01042A70}" srcId="{92B7FC37-4617-46AF-8D1A-7B266820A409}" destId="{88448B78-8A1C-4BEC-8C4B-C1AAE0D44285}" srcOrd="3" destOrd="0" parTransId="{4A310CAB-2DE7-41E0-A83B-BE5968C57848}" sibTransId="{22B69121-86A3-4399-8FAF-B5DA74B274CF}"/>
    <dgm:cxn modelId="{1B79ED8A-AE54-4EE2-8031-726B8A4003FA}" type="presParOf" srcId="{779DDE97-B48B-43F5-A83A-AC130EC459D2}" destId="{EC7F70BE-F023-4C1E-AD5C-E4033EFB7D31}" srcOrd="0" destOrd="0" presId="urn:microsoft.com/office/officeart/2018/2/layout/IconLabelList"/>
    <dgm:cxn modelId="{0B1F2AC6-B84A-4933-AE24-0022159CBC3E}" type="presParOf" srcId="{EC7F70BE-F023-4C1E-AD5C-E4033EFB7D31}" destId="{E146B7D8-7A06-4B34-A623-D9EB1C1FC9A3}" srcOrd="0" destOrd="0" presId="urn:microsoft.com/office/officeart/2018/2/layout/IconLabelList"/>
    <dgm:cxn modelId="{20A0B0F3-2A01-4FC1-8B8D-E46D8E9A2740}" type="presParOf" srcId="{EC7F70BE-F023-4C1E-AD5C-E4033EFB7D31}" destId="{E87B5204-80C6-4960-AC23-2F76C5D3789E}" srcOrd="1" destOrd="0" presId="urn:microsoft.com/office/officeart/2018/2/layout/IconLabelList"/>
    <dgm:cxn modelId="{2AAAE8BC-102E-4553-9A66-CE1ABCE2187F}" type="presParOf" srcId="{EC7F70BE-F023-4C1E-AD5C-E4033EFB7D31}" destId="{DC6B6B20-A587-4797-802E-20A4DDB26DCB}" srcOrd="2" destOrd="0" presId="urn:microsoft.com/office/officeart/2018/2/layout/IconLabelList"/>
    <dgm:cxn modelId="{7DA34186-1B97-4F5E-BAC4-F223A0204315}" type="presParOf" srcId="{779DDE97-B48B-43F5-A83A-AC130EC459D2}" destId="{67C249EC-1694-4F30-B4A2-F23CEF127999}" srcOrd="1" destOrd="0" presId="urn:microsoft.com/office/officeart/2018/2/layout/IconLabelList"/>
    <dgm:cxn modelId="{8A53F628-9723-4EA3-B17E-7B1C6CD0B001}" type="presParOf" srcId="{779DDE97-B48B-43F5-A83A-AC130EC459D2}" destId="{A235CB7D-CE12-4501-AC43-6BF0F1831D61}" srcOrd="2" destOrd="0" presId="urn:microsoft.com/office/officeart/2018/2/layout/IconLabelList"/>
    <dgm:cxn modelId="{873CB605-01B6-43FE-A931-C23D92BC658E}" type="presParOf" srcId="{A235CB7D-CE12-4501-AC43-6BF0F1831D61}" destId="{8D55B3F2-5574-4B67-B8AC-5A0209D66C70}" srcOrd="0" destOrd="0" presId="urn:microsoft.com/office/officeart/2018/2/layout/IconLabelList"/>
    <dgm:cxn modelId="{37C43CED-9352-43A5-838C-DACBA12F3EC3}" type="presParOf" srcId="{A235CB7D-CE12-4501-AC43-6BF0F1831D61}" destId="{EA02EF68-F23E-46E8-947B-F34AA55C59A0}" srcOrd="1" destOrd="0" presId="urn:microsoft.com/office/officeart/2018/2/layout/IconLabelList"/>
    <dgm:cxn modelId="{2030A418-53C0-427C-A0E2-4DF7BF91A742}" type="presParOf" srcId="{A235CB7D-CE12-4501-AC43-6BF0F1831D61}" destId="{1B874EAB-BE60-449F-9B4A-A00E5B306BBB}" srcOrd="2" destOrd="0" presId="urn:microsoft.com/office/officeart/2018/2/layout/IconLabelList"/>
    <dgm:cxn modelId="{887CA57D-8B29-44F9-AAF7-F0BB29368C73}" type="presParOf" srcId="{779DDE97-B48B-43F5-A83A-AC130EC459D2}" destId="{17C2B9F3-3A33-424B-972B-140A865DC6C0}" srcOrd="3" destOrd="0" presId="urn:microsoft.com/office/officeart/2018/2/layout/IconLabelList"/>
    <dgm:cxn modelId="{28DD8D40-E096-4FFA-AED3-AF29495E3585}" type="presParOf" srcId="{779DDE97-B48B-43F5-A83A-AC130EC459D2}" destId="{3D68E07B-B1E1-487B-90E6-7973C27B0436}" srcOrd="4" destOrd="0" presId="urn:microsoft.com/office/officeart/2018/2/layout/IconLabelList"/>
    <dgm:cxn modelId="{5DDBD065-873E-4BD1-83A3-10DDFEC55982}" type="presParOf" srcId="{3D68E07B-B1E1-487B-90E6-7973C27B0436}" destId="{8B83A75C-81D3-4626-A851-DE030E7AA76F}" srcOrd="0" destOrd="0" presId="urn:microsoft.com/office/officeart/2018/2/layout/IconLabelList"/>
    <dgm:cxn modelId="{26901E11-4B7D-4EAA-B73B-204A3A2592C8}" type="presParOf" srcId="{3D68E07B-B1E1-487B-90E6-7973C27B0436}" destId="{DB4E33A0-5EED-4BDF-9302-86FD50474935}" srcOrd="1" destOrd="0" presId="urn:microsoft.com/office/officeart/2018/2/layout/IconLabelList"/>
    <dgm:cxn modelId="{F0CA00F7-4CED-4DCC-AA74-DE3DE6B0A4B4}" type="presParOf" srcId="{3D68E07B-B1E1-487B-90E6-7973C27B0436}" destId="{B7AC348F-A185-418C-9866-9383CCB3406A}" srcOrd="2" destOrd="0" presId="urn:microsoft.com/office/officeart/2018/2/layout/IconLabelList"/>
    <dgm:cxn modelId="{DE74E437-B29E-4F14-8629-60BA3403184F}" type="presParOf" srcId="{779DDE97-B48B-43F5-A83A-AC130EC459D2}" destId="{2C306E86-21AB-4A99-88FD-4CC78F81472E}" srcOrd="5" destOrd="0" presId="urn:microsoft.com/office/officeart/2018/2/layout/IconLabelList"/>
    <dgm:cxn modelId="{0B1FC822-1813-4082-A7B8-98C0131E3A05}" type="presParOf" srcId="{779DDE97-B48B-43F5-A83A-AC130EC459D2}" destId="{55C162E5-6080-48F2-A988-156579884C95}" srcOrd="6" destOrd="0" presId="urn:microsoft.com/office/officeart/2018/2/layout/IconLabelList"/>
    <dgm:cxn modelId="{728E8F1A-E817-4078-A78F-31BE320B3A0C}" type="presParOf" srcId="{55C162E5-6080-48F2-A988-156579884C95}" destId="{13138E6E-B4A4-4059-A44A-51B20E5D7A18}" srcOrd="0" destOrd="0" presId="urn:microsoft.com/office/officeart/2018/2/layout/IconLabelList"/>
    <dgm:cxn modelId="{918D60E3-8159-42D9-AF8B-464515C6C13D}" type="presParOf" srcId="{55C162E5-6080-48F2-A988-156579884C95}" destId="{5D705ED0-6C01-443D-B510-EA8CA44B4EA6}" srcOrd="1" destOrd="0" presId="urn:microsoft.com/office/officeart/2018/2/layout/IconLabelList"/>
    <dgm:cxn modelId="{CAE64EFE-0408-45D5-9430-F5955410FB1D}" type="presParOf" srcId="{55C162E5-6080-48F2-A988-156579884C95}" destId="{6472FFDB-E7CA-4318-9D73-76AFD519421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6F1FC-C410-43E8-9604-3124180A7AD5}">
      <dsp:nvSpPr>
        <dsp:cNvPr id="0" name=""/>
        <dsp:cNvSpPr/>
      </dsp:nvSpPr>
      <dsp:spPr>
        <a:xfrm>
          <a:off x="148" y="1233275"/>
          <a:ext cx="1723513" cy="2027662"/>
        </a:xfrm>
        <a:prstGeom prst="rect">
          <a:avLst/>
        </a:prstGeom>
        <a:solidFill>
          <a:schemeClr val="lt1">
            <a:alpha val="55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CA127D0-99EB-494E-A55B-37F24D8FD424}">
      <dsp:nvSpPr>
        <dsp:cNvPr id="0" name=""/>
        <dsp:cNvSpPr/>
      </dsp:nvSpPr>
      <dsp:spPr>
        <a:xfrm>
          <a:off x="86324" y="1314381"/>
          <a:ext cx="1551161" cy="1317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B156F-2EDE-4CBE-A1A0-58BBD65C14C5}">
      <dsp:nvSpPr>
        <dsp:cNvPr id="0" name=""/>
        <dsp:cNvSpPr/>
      </dsp:nvSpPr>
      <dsp:spPr>
        <a:xfrm>
          <a:off x="86324" y="2632362"/>
          <a:ext cx="1551161" cy="54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AU" sz="2500" kern="1200" dirty="0"/>
        </a:p>
      </dsp:txBody>
      <dsp:txXfrm>
        <a:off x="86324" y="2632362"/>
        <a:ext cx="1551161" cy="547468"/>
      </dsp:txXfrm>
    </dsp:sp>
    <dsp:sp modelId="{D3DA6CF1-1FB9-4F61-A4A8-0198567B21E2}">
      <dsp:nvSpPr>
        <dsp:cNvPr id="0" name=""/>
        <dsp:cNvSpPr/>
      </dsp:nvSpPr>
      <dsp:spPr>
        <a:xfrm>
          <a:off x="2198096" y="1233275"/>
          <a:ext cx="1723513" cy="2027662"/>
        </a:xfrm>
        <a:prstGeom prst="rect">
          <a:avLst/>
        </a:prstGeom>
        <a:solidFill>
          <a:schemeClr val="lt1">
            <a:alpha val="55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69D706-8159-4189-9EA6-931403C56DBD}">
      <dsp:nvSpPr>
        <dsp:cNvPr id="0" name=""/>
        <dsp:cNvSpPr/>
      </dsp:nvSpPr>
      <dsp:spPr>
        <a:xfrm>
          <a:off x="2284271" y="1314381"/>
          <a:ext cx="1551161" cy="1317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C9137-8BA0-472C-80DA-12F3304ABB8C}">
      <dsp:nvSpPr>
        <dsp:cNvPr id="0" name=""/>
        <dsp:cNvSpPr/>
      </dsp:nvSpPr>
      <dsp:spPr>
        <a:xfrm>
          <a:off x="2284271" y="2632362"/>
          <a:ext cx="1551161" cy="54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[Text]</a:t>
          </a:r>
        </a:p>
      </dsp:txBody>
      <dsp:txXfrm>
        <a:off x="2284271" y="2632362"/>
        <a:ext cx="1551161" cy="547468"/>
      </dsp:txXfrm>
    </dsp:sp>
    <dsp:sp modelId="{A273812A-A23B-43DF-843B-2DB31F444904}">
      <dsp:nvSpPr>
        <dsp:cNvPr id="0" name=""/>
        <dsp:cNvSpPr/>
      </dsp:nvSpPr>
      <dsp:spPr>
        <a:xfrm>
          <a:off x="4396043" y="1233275"/>
          <a:ext cx="1723513" cy="2027662"/>
        </a:xfrm>
        <a:prstGeom prst="rect">
          <a:avLst/>
        </a:prstGeom>
        <a:solidFill>
          <a:schemeClr val="lt1">
            <a:alpha val="55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4A96F1-68CD-48CD-AC37-6F712C7CA766}">
      <dsp:nvSpPr>
        <dsp:cNvPr id="0" name=""/>
        <dsp:cNvSpPr/>
      </dsp:nvSpPr>
      <dsp:spPr>
        <a:xfrm>
          <a:off x="4482219" y="1314381"/>
          <a:ext cx="1551161" cy="1317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32759-BDCB-4665-AFDC-FACE8FFD779F}">
      <dsp:nvSpPr>
        <dsp:cNvPr id="0" name=""/>
        <dsp:cNvSpPr/>
      </dsp:nvSpPr>
      <dsp:spPr>
        <a:xfrm>
          <a:off x="4482219" y="2632362"/>
          <a:ext cx="1551161" cy="54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AU" sz="2500" kern="1200" dirty="0"/>
        </a:p>
      </dsp:txBody>
      <dsp:txXfrm>
        <a:off x="4482219" y="2632362"/>
        <a:ext cx="1551161" cy="547468"/>
      </dsp:txXfrm>
    </dsp:sp>
    <dsp:sp modelId="{340C8582-7680-48EE-98AA-87B857DBFFAC}">
      <dsp:nvSpPr>
        <dsp:cNvPr id="0" name=""/>
        <dsp:cNvSpPr/>
      </dsp:nvSpPr>
      <dsp:spPr>
        <a:xfrm>
          <a:off x="6593990" y="1233275"/>
          <a:ext cx="1723513" cy="2027662"/>
        </a:xfrm>
        <a:prstGeom prst="rect">
          <a:avLst/>
        </a:prstGeom>
        <a:solidFill>
          <a:schemeClr val="lt1">
            <a:alpha val="55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A315FE-EB9C-48D4-B49D-6E268F084F0F}">
      <dsp:nvSpPr>
        <dsp:cNvPr id="0" name=""/>
        <dsp:cNvSpPr/>
      </dsp:nvSpPr>
      <dsp:spPr>
        <a:xfrm>
          <a:off x="6680166" y="1314381"/>
          <a:ext cx="1551161" cy="1317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4319A-21DD-440E-9C8D-926FEA820F49}">
      <dsp:nvSpPr>
        <dsp:cNvPr id="0" name=""/>
        <dsp:cNvSpPr/>
      </dsp:nvSpPr>
      <dsp:spPr>
        <a:xfrm>
          <a:off x="6680166" y="2632362"/>
          <a:ext cx="1551161" cy="54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AU" sz="2500" kern="1200" dirty="0"/>
        </a:p>
      </dsp:txBody>
      <dsp:txXfrm>
        <a:off x="6680166" y="2632362"/>
        <a:ext cx="1551161" cy="547468"/>
      </dsp:txXfrm>
    </dsp:sp>
    <dsp:sp modelId="{CB97B7C5-860D-4A22-AFF3-1688DE2B64B1}">
      <dsp:nvSpPr>
        <dsp:cNvPr id="0" name=""/>
        <dsp:cNvSpPr/>
      </dsp:nvSpPr>
      <dsp:spPr>
        <a:xfrm>
          <a:off x="8791938" y="1233275"/>
          <a:ext cx="1723513" cy="2027662"/>
        </a:xfrm>
        <a:prstGeom prst="rect">
          <a:avLst/>
        </a:prstGeom>
        <a:solidFill>
          <a:schemeClr val="lt1">
            <a:alpha val="55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1D428D-667A-41F8-8448-0769232B6306}">
      <dsp:nvSpPr>
        <dsp:cNvPr id="0" name=""/>
        <dsp:cNvSpPr/>
      </dsp:nvSpPr>
      <dsp:spPr>
        <a:xfrm>
          <a:off x="8878113" y="1314381"/>
          <a:ext cx="1551161" cy="13179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6953D-7823-47C6-A277-332509C09E30}">
      <dsp:nvSpPr>
        <dsp:cNvPr id="0" name=""/>
        <dsp:cNvSpPr/>
      </dsp:nvSpPr>
      <dsp:spPr>
        <a:xfrm>
          <a:off x="8878113" y="2632362"/>
          <a:ext cx="1551161" cy="54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[Text]</a:t>
          </a:r>
        </a:p>
      </dsp:txBody>
      <dsp:txXfrm>
        <a:off x="8878113" y="2632362"/>
        <a:ext cx="1551161" cy="547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6B7D8-7A06-4B34-A623-D9EB1C1FC9A3}">
      <dsp:nvSpPr>
        <dsp:cNvPr id="0" name=""/>
        <dsp:cNvSpPr/>
      </dsp:nvSpPr>
      <dsp:spPr>
        <a:xfrm>
          <a:off x="586214" y="516622"/>
          <a:ext cx="720002" cy="720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B6B20-A587-4797-802E-20A4DDB26DCB}">
      <dsp:nvSpPr>
        <dsp:cNvPr id="0" name=""/>
        <dsp:cNvSpPr/>
      </dsp:nvSpPr>
      <dsp:spPr>
        <a:xfrm>
          <a:off x="212328" y="1476525"/>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AU" sz="1800" kern="1200" dirty="0"/>
            <a:t>Questio</a:t>
          </a:r>
          <a:r>
            <a:rPr lang="en-AU" sz="2000" kern="1200" dirty="0"/>
            <a:t>ns</a:t>
          </a:r>
          <a:endParaRPr lang="en-US" sz="2000" kern="1200" dirty="0"/>
        </a:p>
      </dsp:txBody>
      <dsp:txXfrm>
        <a:off x="212328" y="1476525"/>
        <a:ext cx="1467773" cy="587109"/>
      </dsp:txXfrm>
    </dsp:sp>
    <dsp:sp modelId="{0F505211-376B-4169-82C8-0A9F23362F3F}">
      <dsp:nvSpPr>
        <dsp:cNvPr id="0" name=""/>
        <dsp:cNvSpPr/>
      </dsp:nvSpPr>
      <dsp:spPr>
        <a:xfrm>
          <a:off x="2310848" y="516622"/>
          <a:ext cx="720002" cy="720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460D6-AA6A-4B42-9DAB-A1154FC67F02}">
      <dsp:nvSpPr>
        <dsp:cNvPr id="0" name=""/>
        <dsp:cNvSpPr/>
      </dsp:nvSpPr>
      <dsp:spPr>
        <a:xfrm>
          <a:off x="1936962" y="1476525"/>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t>Recording</a:t>
          </a:r>
          <a:endParaRPr lang="en-US" sz="2000" kern="1200" dirty="0"/>
        </a:p>
      </dsp:txBody>
      <dsp:txXfrm>
        <a:off x="1936962" y="1476525"/>
        <a:ext cx="1467773" cy="587109"/>
      </dsp:txXfrm>
    </dsp:sp>
    <dsp:sp modelId="{C237285D-6BFE-4116-A48B-D35A25CD75A3}">
      <dsp:nvSpPr>
        <dsp:cNvPr id="0" name=""/>
        <dsp:cNvSpPr/>
      </dsp:nvSpPr>
      <dsp:spPr>
        <a:xfrm>
          <a:off x="4035481" y="516622"/>
          <a:ext cx="720002" cy="720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A12E4-ACDE-44A1-8AA2-E4EA1CFE824C}">
      <dsp:nvSpPr>
        <dsp:cNvPr id="0" name=""/>
        <dsp:cNvSpPr/>
      </dsp:nvSpPr>
      <dsp:spPr>
        <a:xfrm>
          <a:off x="3661596" y="1476525"/>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t>Contact us</a:t>
          </a:r>
          <a:endParaRPr lang="en-US" sz="2000" kern="1200" dirty="0"/>
        </a:p>
      </dsp:txBody>
      <dsp:txXfrm>
        <a:off x="3661596" y="1476525"/>
        <a:ext cx="1467773" cy="587109"/>
      </dsp:txXfrm>
    </dsp:sp>
    <dsp:sp modelId="{E5BA1900-FD92-4232-BBD9-8E6E94318608}">
      <dsp:nvSpPr>
        <dsp:cNvPr id="0" name=""/>
        <dsp:cNvSpPr/>
      </dsp:nvSpPr>
      <dsp:spPr>
        <a:xfrm>
          <a:off x="5760115" y="516622"/>
          <a:ext cx="720002" cy="7200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6BA9D-7402-4FEC-BF0C-21B3334C3D1D}">
      <dsp:nvSpPr>
        <dsp:cNvPr id="0" name=""/>
        <dsp:cNvSpPr/>
      </dsp:nvSpPr>
      <dsp:spPr>
        <a:xfrm>
          <a:off x="5386230" y="1476525"/>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t>Chat</a:t>
          </a:r>
          <a:endParaRPr lang="en-US" sz="2000" kern="1200" dirty="0"/>
        </a:p>
      </dsp:txBody>
      <dsp:txXfrm>
        <a:off x="5386230" y="1476525"/>
        <a:ext cx="1467773" cy="587109"/>
      </dsp:txXfrm>
    </dsp:sp>
    <dsp:sp modelId="{58209E68-1B14-425F-ACAF-F8EFC6C56BD3}">
      <dsp:nvSpPr>
        <dsp:cNvPr id="0" name=""/>
        <dsp:cNvSpPr/>
      </dsp:nvSpPr>
      <dsp:spPr>
        <a:xfrm>
          <a:off x="7484749" y="516622"/>
          <a:ext cx="720002" cy="7200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C3BE6-E66B-4F38-80D3-6F8DD3AAD2A9}">
      <dsp:nvSpPr>
        <dsp:cNvPr id="0" name=""/>
        <dsp:cNvSpPr/>
      </dsp:nvSpPr>
      <dsp:spPr>
        <a:xfrm>
          <a:off x="7110863" y="1476525"/>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Item</a:t>
          </a:r>
        </a:p>
      </dsp:txBody>
      <dsp:txXfrm>
        <a:off x="7110863" y="1476525"/>
        <a:ext cx="1467773" cy="587109"/>
      </dsp:txXfrm>
    </dsp:sp>
    <dsp:sp modelId="{80CB36E6-7331-4C04-BF99-9694587119DC}">
      <dsp:nvSpPr>
        <dsp:cNvPr id="0" name=""/>
        <dsp:cNvSpPr/>
      </dsp:nvSpPr>
      <dsp:spPr>
        <a:xfrm>
          <a:off x="9209383" y="516622"/>
          <a:ext cx="720002" cy="7200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2C6CA-44A5-427C-86D0-C3CCB47CA6A9}">
      <dsp:nvSpPr>
        <dsp:cNvPr id="0" name=""/>
        <dsp:cNvSpPr/>
      </dsp:nvSpPr>
      <dsp:spPr>
        <a:xfrm>
          <a:off x="8835497" y="1476525"/>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Polling</a:t>
          </a:r>
        </a:p>
      </dsp:txBody>
      <dsp:txXfrm>
        <a:off x="8835497" y="1476525"/>
        <a:ext cx="1467773" cy="587109"/>
      </dsp:txXfrm>
    </dsp:sp>
    <dsp:sp modelId="{8D55B3F2-5574-4B67-B8AC-5A0209D66C70}">
      <dsp:nvSpPr>
        <dsp:cNvPr id="0" name=""/>
        <dsp:cNvSpPr/>
      </dsp:nvSpPr>
      <dsp:spPr>
        <a:xfrm>
          <a:off x="3055765" y="2430578"/>
          <a:ext cx="720002" cy="7200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74EAB-BE60-449F-9B4A-A00E5B306BBB}">
      <dsp:nvSpPr>
        <dsp:cNvPr id="0" name=""/>
        <dsp:cNvSpPr/>
      </dsp:nvSpPr>
      <dsp:spPr>
        <a:xfrm>
          <a:off x="2681879" y="3390481"/>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Braindate</a:t>
          </a:r>
        </a:p>
      </dsp:txBody>
      <dsp:txXfrm>
        <a:off x="2681879" y="3390481"/>
        <a:ext cx="1467773" cy="587109"/>
      </dsp:txXfrm>
    </dsp:sp>
    <dsp:sp modelId="{AC54F137-2783-448D-A6F0-13CE299A4CCD}">
      <dsp:nvSpPr>
        <dsp:cNvPr id="0" name=""/>
        <dsp:cNvSpPr/>
      </dsp:nvSpPr>
      <dsp:spPr>
        <a:xfrm>
          <a:off x="4780398" y="2430578"/>
          <a:ext cx="720002" cy="7200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8704B-D2F0-425B-BA07-0C6958437267}">
      <dsp:nvSpPr>
        <dsp:cNvPr id="0" name=""/>
        <dsp:cNvSpPr/>
      </dsp:nvSpPr>
      <dsp:spPr>
        <a:xfrm>
          <a:off x="4406513" y="3390481"/>
          <a:ext cx="14677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Social media</a:t>
          </a:r>
        </a:p>
      </dsp:txBody>
      <dsp:txXfrm>
        <a:off x="4406513" y="3390481"/>
        <a:ext cx="1467773" cy="587109"/>
      </dsp:txXfrm>
    </dsp:sp>
    <dsp:sp modelId="{13138E6E-B4A4-4059-A44A-51B20E5D7A18}">
      <dsp:nvSpPr>
        <dsp:cNvPr id="0" name=""/>
        <dsp:cNvSpPr/>
      </dsp:nvSpPr>
      <dsp:spPr>
        <a:xfrm>
          <a:off x="6622432" y="2430578"/>
          <a:ext cx="720002" cy="720002"/>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2FFDB-E7CA-4318-9D73-76AFD519421F}">
      <dsp:nvSpPr>
        <dsp:cNvPr id="0" name=""/>
        <dsp:cNvSpPr/>
      </dsp:nvSpPr>
      <dsp:spPr>
        <a:xfrm>
          <a:off x="6131147" y="3390481"/>
          <a:ext cx="1702573" cy="587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Presentat</a:t>
          </a:r>
          <a:r>
            <a:rPr lang="en-US" sz="1800" kern="1200" dirty="0"/>
            <a:t>ion</a:t>
          </a:r>
        </a:p>
      </dsp:txBody>
      <dsp:txXfrm>
        <a:off x="6131147" y="3390481"/>
        <a:ext cx="1702573" cy="587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6B7D8-7A06-4B34-A623-D9EB1C1FC9A3}">
      <dsp:nvSpPr>
        <dsp:cNvPr id="0" name=""/>
        <dsp:cNvSpPr/>
      </dsp:nvSpPr>
      <dsp:spPr>
        <a:xfrm>
          <a:off x="1138979" y="1274938"/>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B6B20-A587-4797-802E-20A4DDB26DCB}">
      <dsp:nvSpPr>
        <dsp:cNvPr id="0" name=""/>
        <dsp:cNvSpPr/>
      </dsp:nvSpPr>
      <dsp:spPr>
        <a:xfrm>
          <a:off x="569079" y="249927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Inspire Lounge</a:t>
          </a:r>
        </a:p>
      </dsp:txBody>
      <dsp:txXfrm>
        <a:off x="569079" y="2499274"/>
        <a:ext cx="2072362" cy="720000"/>
      </dsp:txXfrm>
    </dsp:sp>
    <dsp:sp modelId="{8D55B3F2-5574-4B67-B8AC-5A0209D66C70}">
      <dsp:nvSpPr>
        <dsp:cNvPr id="0" name=""/>
        <dsp:cNvSpPr/>
      </dsp:nvSpPr>
      <dsp:spPr>
        <a:xfrm>
          <a:off x="3574005" y="1274938"/>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74EAB-BE60-449F-9B4A-A00E5B306BBB}">
      <dsp:nvSpPr>
        <dsp:cNvPr id="0" name=""/>
        <dsp:cNvSpPr/>
      </dsp:nvSpPr>
      <dsp:spPr>
        <a:xfrm>
          <a:off x="3004105" y="249927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Braindate</a:t>
          </a:r>
        </a:p>
      </dsp:txBody>
      <dsp:txXfrm>
        <a:off x="3004105" y="2499274"/>
        <a:ext cx="2072362" cy="720000"/>
      </dsp:txXfrm>
    </dsp:sp>
    <dsp:sp modelId="{8B83A75C-81D3-4626-A851-DE030E7AA76F}">
      <dsp:nvSpPr>
        <dsp:cNvPr id="0" name=""/>
        <dsp:cNvSpPr/>
      </dsp:nvSpPr>
      <dsp:spPr>
        <a:xfrm>
          <a:off x="6009031" y="1274938"/>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C348F-A185-418C-9866-9383CCB3406A}">
      <dsp:nvSpPr>
        <dsp:cNvPr id="0" name=""/>
        <dsp:cNvSpPr/>
      </dsp:nvSpPr>
      <dsp:spPr>
        <a:xfrm>
          <a:off x="5439131" y="249927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Recording of the session</a:t>
          </a:r>
        </a:p>
      </dsp:txBody>
      <dsp:txXfrm>
        <a:off x="5439131" y="2499274"/>
        <a:ext cx="2072362" cy="720000"/>
      </dsp:txXfrm>
    </dsp:sp>
    <dsp:sp modelId="{13138E6E-B4A4-4059-A44A-51B20E5D7A18}">
      <dsp:nvSpPr>
        <dsp:cNvPr id="0" name=""/>
        <dsp:cNvSpPr/>
      </dsp:nvSpPr>
      <dsp:spPr>
        <a:xfrm>
          <a:off x="8444057" y="1274938"/>
          <a:ext cx="932563" cy="932563"/>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2FFDB-E7CA-4318-9D73-76AFD519421F}">
      <dsp:nvSpPr>
        <dsp:cNvPr id="0" name=""/>
        <dsp:cNvSpPr/>
      </dsp:nvSpPr>
      <dsp:spPr>
        <a:xfrm>
          <a:off x="7874157" y="249927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Presentation</a:t>
          </a:r>
        </a:p>
      </dsp:txBody>
      <dsp:txXfrm>
        <a:off x="7874157" y="249927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83C3B-423D-55AC-DE49-B3568793F2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44A0A3B-342F-7B6E-9355-A7D7D6143E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256EC4-9D80-427A-A7FF-CB89C76470FE}" type="datetimeFigureOut">
              <a:rPr lang="en-GB" smtClean="0"/>
              <a:t>31/07/2025</a:t>
            </a:fld>
            <a:endParaRPr lang="en-GB"/>
          </a:p>
        </p:txBody>
      </p:sp>
      <p:sp>
        <p:nvSpPr>
          <p:cNvPr id="4" name="Footer Placeholder 3">
            <a:extLst>
              <a:ext uri="{FF2B5EF4-FFF2-40B4-BE49-F238E27FC236}">
                <a16:creationId xmlns:a16="http://schemas.microsoft.com/office/drawing/2014/main" id="{1A9F22EA-1410-A68A-8437-B094CDBF31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EDAD3A-4A50-4A9B-8EE9-DBD6F57121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7393AE-C3CF-4697-9B60-0D6E3B0930FE}" type="slidenum">
              <a:rPr lang="en-GB" smtClean="0"/>
              <a:t>‹#›</a:t>
            </a:fld>
            <a:endParaRPr lang="en-GB"/>
          </a:p>
        </p:txBody>
      </p:sp>
    </p:spTree>
    <p:extLst>
      <p:ext uri="{BB962C8B-B14F-4D97-AF65-F5344CB8AC3E}">
        <p14:creationId xmlns:p14="http://schemas.microsoft.com/office/powerpoint/2010/main" val="1201793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61756-E9FF-49AA-A3CE-DD9B18818CE9}" type="datetimeFigureOut">
              <a:t>7/31/2025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24DAF-E08E-45D1-A75C-B7782B94D081}" type="slidenum">
              <a:t>‹#›</a:t>
            </a:fld>
            <a:endParaRPr lang="en-GB"/>
          </a:p>
        </p:txBody>
      </p:sp>
    </p:spTree>
    <p:extLst>
      <p:ext uri="{BB962C8B-B14F-4D97-AF65-F5344CB8AC3E}">
        <p14:creationId xmlns:p14="http://schemas.microsoft.com/office/powerpoint/2010/main" val="104674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E206F31-8A70-45EA-A3DF-5013E3BFEAF0}" type="slidenum">
              <a:rPr lang="en-AU" smtClean="0"/>
              <a:t>2</a:t>
            </a:fld>
            <a:endParaRPr lang="en-AU"/>
          </a:p>
        </p:txBody>
      </p:sp>
    </p:spTree>
    <p:extLst>
      <p:ext uri="{BB962C8B-B14F-4D97-AF65-F5344CB8AC3E}">
        <p14:creationId xmlns:p14="http://schemas.microsoft.com/office/powerpoint/2010/main" val="98749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E206F31-8A70-45EA-A3DF-5013E3BFEAF0}" type="slidenum">
              <a:rPr lang="en-AU" smtClean="0"/>
              <a:t>4</a:t>
            </a:fld>
            <a:endParaRPr lang="en-AU"/>
          </a:p>
        </p:txBody>
      </p:sp>
    </p:spTree>
    <p:extLst>
      <p:ext uri="{BB962C8B-B14F-4D97-AF65-F5344CB8AC3E}">
        <p14:creationId xmlns:p14="http://schemas.microsoft.com/office/powerpoint/2010/main" val="286212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 delegates for attending the session </a:t>
            </a:r>
          </a:p>
          <a:p>
            <a:r>
              <a:rPr lang="en-AU" dirty="0"/>
              <a:t>provide contact details if you wish to be contacted directly (optional) </a:t>
            </a:r>
          </a:p>
          <a:p>
            <a:r>
              <a:rPr lang="en-AU" dirty="0"/>
              <a:t>advise how they can find more information from you or your organisation after the conference (your website or social media</a:t>
            </a:r>
          </a:p>
        </p:txBody>
      </p:sp>
      <p:sp>
        <p:nvSpPr>
          <p:cNvPr id="4" name="Slide Number Placeholder 3"/>
          <p:cNvSpPr>
            <a:spLocks noGrp="1"/>
          </p:cNvSpPr>
          <p:nvPr>
            <p:ph type="sldNum" sz="quarter" idx="5"/>
          </p:nvPr>
        </p:nvSpPr>
        <p:spPr/>
        <p:txBody>
          <a:bodyPr/>
          <a:lstStyle/>
          <a:p>
            <a:fld id="{FA8A0891-3CC1-4F80-82C4-1FFD1A39236E}" type="slidenum">
              <a:rPr lang="en-AU" smtClean="0"/>
              <a:t>15</a:t>
            </a:fld>
            <a:endParaRPr lang="en-AU"/>
          </a:p>
        </p:txBody>
      </p:sp>
    </p:spTree>
    <p:extLst>
      <p:ext uri="{BB962C8B-B14F-4D97-AF65-F5344CB8AC3E}">
        <p14:creationId xmlns:p14="http://schemas.microsoft.com/office/powerpoint/2010/main" val="625455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905E185-4CB3-7DC3-E161-CB0CEAF6B0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82200" y="6285390"/>
            <a:ext cx="2181370" cy="572610"/>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A blue and green background with white text&#10;&#10;Description automatically generated">
            <a:extLst>
              <a:ext uri="{FF2B5EF4-FFF2-40B4-BE49-F238E27FC236}">
                <a16:creationId xmlns:a16="http://schemas.microsoft.com/office/drawing/2014/main" id="{A0736211-FE58-63B7-11AE-664BE120E8C9}"/>
              </a:ext>
            </a:extLst>
          </p:cNvPr>
          <p:cNvPicPr>
            <a:picLocks noChangeAspect="1"/>
          </p:cNvPicPr>
          <p:nvPr userDrawn="1"/>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382903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a:xfrm>
            <a:off x="3221664" y="287338"/>
            <a:ext cx="8623972" cy="803708"/>
          </a:xfrm>
        </p:spPr>
        <p:txBody>
          <a:bodyPr anchor="t"/>
          <a:lstStyle/>
          <a:p>
            <a:r>
              <a:rPr lang="en-GB" noProof="0"/>
              <a:t>Click to edit Master title style</a:t>
            </a:r>
            <a:endParaRPr lang="en-AU" noProof="0"/>
          </a:p>
        </p:txBody>
      </p:sp>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a:xfrm>
            <a:off x="3221664" y="1184564"/>
            <a:ext cx="8623972" cy="49923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sp>
        <p:nvSpPr>
          <p:cNvPr id="7" name="Rectangle 6">
            <a:extLst>
              <a:ext uri="{FF2B5EF4-FFF2-40B4-BE49-F238E27FC236}">
                <a16:creationId xmlns:a16="http://schemas.microsoft.com/office/drawing/2014/main" id="{93629FBA-55A8-1F4E-4E27-8667F516D43E}"/>
              </a:ext>
            </a:extLst>
          </p:cNvPr>
          <p:cNvSpPr/>
          <p:nvPr/>
        </p:nvSpPr>
        <p:spPr>
          <a:xfrm>
            <a:off x="0" y="0"/>
            <a:ext cx="31153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8">
            <a:extLst>
              <a:ext uri="{FF2B5EF4-FFF2-40B4-BE49-F238E27FC236}">
                <a16:creationId xmlns:a16="http://schemas.microsoft.com/office/drawing/2014/main" id="{87168EBD-B4F0-6296-F2B8-3E3A19CEDB71}"/>
              </a:ext>
            </a:extLst>
          </p:cNvPr>
          <p:cNvSpPr>
            <a:spLocks noGrp="1"/>
          </p:cNvSpPr>
          <p:nvPr>
            <p:ph type="body" sz="quarter" idx="13" hasCustomPrompt="1"/>
          </p:nvPr>
        </p:nvSpPr>
        <p:spPr>
          <a:xfrm>
            <a:off x="138223" y="287338"/>
            <a:ext cx="2817628" cy="803708"/>
          </a:xfrm>
        </p:spPr>
        <p:txBody>
          <a:bodyPr/>
          <a:lstStyle>
            <a:lvl1pPr marL="0" indent="0">
              <a:buNone/>
              <a:defRPr sz="1800">
                <a:solidFill>
                  <a:schemeClr val="bg1"/>
                </a:solidFill>
                <a:latin typeface="+mj-lt"/>
              </a:defRPr>
            </a:lvl1pPr>
          </a:lstStyle>
          <a:p>
            <a:pPr lvl="0"/>
            <a:r>
              <a:rPr lang="en-AU" noProof="0"/>
              <a:t>Title</a:t>
            </a:r>
          </a:p>
        </p:txBody>
      </p:sp>
      <p:sp>
        <p:nvSpPr>
          <p:cNvPr id="11" name="Text Placeholder 10">
            <a:extLst>
              <a:ext uri="{FF2B5EF4-FFF2-40B4-BE49-F238E27FC236}">
                <a16:creationId xmlns:a16="http://schemas.microsoft.com/office/drawing/2014/main" id="{0BDCD5B2-515B-28A0-F3BF-31788225F5A2}"/>
              </a:ext>
            </a:extLst>
          </p:cNvPr>
          <p:cNvSpPr>
            <a:spLocks noGrp="1"/>
          </p:cNvSpPr>
          <p:nvPr>
            <p:ph type="body" sz="quarter" idx="14"/>
          </p:nvPr>
        </p:nvSpPr>
        <p:spPr>
          <a:xfrm>
            <a:off x="138113" y="1184564"/>
            <a:ext cx="2817812" cy="5386099"/>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Tree>
    <p:extLst>
      <p:ext uri="{BB962C8B-B14F-4D97-AF65-F5344CB8AC3E}">
        <p14:creationId xmlns:p14="http://schemas.microsoft.com/office/powerpoint/2010/main" val="83385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a:xfrm>
            <a:off x="3221664" y="287338"/>
            <a:ext cx="8623972" cy="803708"/>
          </a:xfrm>
        </p:spPr>
        <p:txBody>
          <a:bodyPr anchor="t"/>
          <a:lstStyle/>
          <a:p>
            <a:r>
              <a:rPr lang="en-GB" noProof="0"/>
              <a:t>Click to edit Master title style</a:t>
            </a:r>
            <a:endParaRPr lang="en-AU" noProof="0"/>
          </a:p>
        </p:txBody>
      </p:sp>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a:xfrm>
            <a:off x="3221664" y="1184564"/>
            <a:ext cx="8623972" cy="49923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sp>
        <p:nvSpPr>
          <p:cNvPr id="7" name="Rectangle 6">
            <a:extLst>
              <a:ext uri="{FF2B5EF4-FFF2-40B4-BE49-F238E27FC236}">
                <a16:creationId xmlns:a16="http://schemas.microsoft.com/office/drawing/2014/main" id="{93629FBA-55A8-1F4E-4E27-8667F516D43E}"/>
              </a:ext>
            </a:extLst>
          </p:cNvPr>
          <p:cNvSpPr/>
          <p:nvPr/>
        </p:nvSpPr>
        <p:spPr>
          <a:xfrm>
            <a:off x="0" y="0"/>
            <a:ext cx="31153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8">
            <a:extLst>
              <a:ext uri="{FF2B5EF4-FFF2-40B4-BE49-F238E27FC236}">
                <a16:creationId xmlns:a16="http://schemas.microsoft.com/office/drawing/2014/main" id="{87168EBD-B4F0-6296-F2B8-3E3A19CEDB71}"/>
              </a:ext>
            </a:extLst>
          </p:cNvPr>
          <p:cNvSpPr>
            <a:spLocks noGrp="1"/>
          </p:cNvSpPr>
          <p:nvPr>
            <p:ph type="body" sz="quarter" idx="13" hasCustomPrompt="1"/>
          </p:nvPr>
        </p:nvSpPr>
        <p:spPr>
          <a:xfrm>
            <a:off x="138223" y="287338"/>
            <a:ext cx="2817628" cy="803708"/>
          </a:xfrm>
        </p:spPr>
        <p:txBody>
          <a:bodyPr/>
          <a:lstStyle>
            <a:lvl1pPr marL="0" indent="0">
              <a:buNone/>
              <a:defRPr sz="1800">
                <a:solidFill>
                  <a:schemeClr val="accent1"/>
                </a:solidFill>
                <a:latin typeface="+mj-lt"/>
              </a:defRPr>
            </a:lvl1pPr>
          </a:lstStyle>
          <a:p>
            <a:pPr lvl="0"/>
            <a:r>
              <a:rPr lang="en-AU" noProof="0"/>
              <a:t>Title</a:t>
            </a:r>
          </a:p>
        </p:txBody>
      </p:sp>
      <p:sp>
        <p:nvSpPr>
          <p:cNvPr id="11" name="Text Placeholder 10">
            <a:extLst>
              <a:ext uri="{FF2B5EF4-FFF2-40B4-BE49-F238E27FC236}">
                <a16:creationId xmlns:a16="http://schemas.microsoft.com/office/drawing/2014/main" id="{0BDCD5B2-515B-28A0-F3BF-31788225F5A2}"/>
              </a:ext>
            </a:extLst>
          </p:cNvPr>
          <p:cNvSpPr>
            <a:spLocks noGrp="1"/>
          </p:cNvSpPr>
          <p:nvPr>
            <p:ph type="body" sz="quarter" idx="14"/>
          </p:nvPr>
        </p:nvSpPr>
        <p:spPr>
          <a:xfrm>
            <a:off x="138113" y="1184564"/>
            <a:ext cx="2817812" cy="538609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Tree>
    <p:extLst>
      <p:ext uri="{BB962C8B-B14F-4D97-AF65-F5344CB8AC3E}">
        <p14:creationId xmlns:p14="http://schemas.microsoft.com/office/powerpoint/2010/main" val="15653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p:txBody>
          <a:bodyPr anchor="t"/>
          <a:lstStyle>
            <a:lvl1pPr>
              <a:defRPr>
                <a:solidFill>
                  <a:schemeClr val="bg1"/>
                </a:solidFill>
              </a:defRPr>
            </a:lvl1pPr>
          </a:lstStyle>
          <a:p>
            <a:r>
              <a:rPr lang="en-GB" noProof="0"/>
              <a:t>Click to edit Master title style</a:t>
            </a:r>
            <a:endParaRPr lang="en-AU" noProof="0"/>
          </a:p>
        </p:txBody>
      </p:sp>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a:xfrm>
            <a:off x="838200" y="1683327"/>
            <a:ext cx="10515600" cy="4493636"/>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spTree>
    <p:extLst>
      <p:ext uri="{BB962C8B-B14F-4D97-AF65-F5344CB8AC3E}">
        <p14:creationId xmlns:p14="http://schemas.microsoft.com/office/powerpoint/2010/main" val="53531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lue and green gradient&#10;&#10;Description automatically generated">
            <a:extLst>
              <a:ext uri="{FF2B5EF4-FFF2-40B4-BE49-F238E27FC236}">
                <a16:creationId xmlns:a16="http://schemas.microsoft.com/office/drawing/2014/main" id="{F03886B6-FD9A-6578-533A-B85CAAD5A3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a:xfrm>
            <a:off x="838200" y="365125"/>
            <a:ext cx="6311900" cy="1027257"/>
          </a:xfrm>
        </p:spPr>
        <p:txBody>
          <a:bodyPr anchor="t"/>
          <a:lstStyle>
            <a:lvl1pPr>
              <a:defRPr>
                <a:solidFill>
                  <a:schemeClr val="bg1"/>
                </a:solidFill>
              </a:defRPr>
            </a:lvl1pPr>
          </a:lstStyle>
          <a:p>
            <a:r>
              <a:rPr lang="en-GB" noProof="0"/>
              <a:t>Click to edit Master title style</a:t>
            </a:r>
            <a:endParaRPr lang="en-AU" noProof="0"/>
          </a:p>
        </p:txBody>
      </p:sp>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a:xfrm>
            <a:off x="838200" y="1548245"/>
            <a:ext cx="6311900" cy="46287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AU" noProof="0" dirty="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pic>
        <p:nvPicPr>
          <p:cNvPr id="20" name="Picture 19" descr="A black and white logo&#10;&#10;Description automatically generated">
            <a:extLst>
              <a:ext uri="{FF2B5EF4-FFF2-40B4-BE49-F238E27FC236}">
                <a16:creationId xmlns:a16="http://schemas.microsoft.com/office/drawing/2014/main" id="{B1048326-3BA4-2E64-1A34-14BF16427BD9}"/>
              </a:ext>
            </a:extLst>
          </p:cNvPr>
          <p:cNvPicPr>
            <a:picLocks noChangeAspect="1"/>
          </p:cNvPicPr>
          <p:nvPr userDrawn="1"/>
        </p:nvPicPr>
        <p:blipFill>
          <a:blip r:embed="rId3"/>
          <a:stretch>
            <a:fillRect/>
          </a:stretch>
        </p:blipFill>
        <p:spPr>
          <a:xfrm>
            <a:off x="10297406" y="291600"/>
            <a:ext cx="1551600" cy="1163700"/>
          </a:xfrm>
          <a:prstGeom prst="rect">
            <a:avLst/>
          </a:prstGeom>
        </p:spPr>
      </p:pic>
    </p:spTree>
    <p:extLst>
      <p:ext uri="{BB962C8B-B14F-4D97-AF65-F5344CB8AC3E}">
        <p14:creationId xmlns:p14="http://schemas.microsoft.com/office/powerpoint/2010/main" val="391596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a:xfrm>
            <a:off x="1841499" y="3355867"/>
            <a:ext cx="8508999" cy="1950453"/>
          </a:xfrm>
        </p:spPr>
        <p:txBody>
          <a:bodyPr>
            <a:noAutofit/>
          </a:bodyPr>
          <a:lstStyle>
            <a:lvl1pPr algn="ctr">
              <a:defRPr sz="4400">
                <a:solidFill>
                  <a:schemeClr val="accent1"/>
                </a:solidFill>
              </a:defRPr>
            </a:lvl1pPr>
          </a:lstStyle>
          <a:p>
            <a:r>
              <a:rPr lang="en-GB"/>
              <a:t>Click to edit Master title style</a:t>
            </a:r>
            <a:endParaRPr lang="en-AU" dirty="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pic>
        <p:nvPicPr>
          <p:cNvPr id="10" name="Picture 9" descr="A blue and white background with white text&#10;&#10;AI-generated content may be incorrect.">
            <a:extLst>
              <a:ext uri="{FF2B5EF4-FFF2-40B4-BE49-F238E27FC236}">
                <a16:creationId xmlns:a16="http://schemas.microsoft.com/office/drawing/2014/main" id="{2ACFB0D0-DAE6-1A9F-9716-2E208A35E04B}"/>
              </a:ext>
            </a:extLst>
          </p:cNvPr>
          <p:cNvPicPr>
            <a:picLocks noChangeAspect="1"/>
          </p:cNvPicPr>
          <p:nvPr userDrawn="1"/>
        </p:nvPicPr>
        <p:blipFill>
          <a:blip r:embed="rId2"/>
          <a:stretch>
            <a:fillRect/>
          </a:stretch>
        </p:blipFill>
        <p:spPr>
          <a:xfrm>
            <a:off x="-1" y="0"/>
            <a:ext cx="12192000" cy="2438400"/>
          </a:xfrm>
          <a:prstGeom prst="rect">
            <a:avLst/>
          </a:prstGeom>
        </p:spPr>
      </p:pic>
    </p:spTree>
    <p:extLst>
      <p:ext uri="{BB962C8B-B14F-4D97-AF65-F5344CB8AC3E}">
        <p14:creationId xmlns:p14="http://schemas.microsoft.com/office/powerpoint/2010/main" val="17862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a:xfrm>
            <a:off x="6370320" y="365125"/>
            <a:ext cx="5455920" cy="1325563"/>
          </a:xfrm>
        </p:spPr>
        <p:txBody>
          <a:bodyPr>
            <a:normAutofit/>
          </a:bodyPr>
          <a:lstStyle>
            <a:lvl1pPr>
              <a:defRPr sz="3600">
                <a:solidFill>
                  <a:schemeClr val="accent1"/>
                </a:solidFill>
              </a:defRPr>
            </a:lvl1pPr>
          </a:lstStyle>
          <a:p>
            <a:r>
              <a:rPr lang="en-GB" noProof="0"/>
              <a:t>Click to edit Master title style</a:t>
            </a:r>
            <a:endParaRPr lang="en-AU" noProof="0"/>
          </a:p>
        </p:txBody>
      </p:sp>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a:xfrm>
            <a:off x="6370320" y="1825625"/>
            <a:ext cx="545592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pic>
        <p:nvPicPr>
          <p:cNvPr id="8" name="Picture 7" descr="A blue and green background with a building&#10;&#10;Description automatically generated">
            <a:extLst>
              <a:ext uri="{FF2B5EF4-FFF2-40B4-BE49-F238E27FC236}">
                <a16:creationId xmlns:a16="http://schemas.microsoft.com/office/drawing/2014/main" id="{35EE4400-2576-34D9-87A0-B0009628EE4D}"/>
              </a:ext>
            </a:extLst>
          </p:cNvPr>
          <p:cNvPicPr>
            <a:picLocks noChangeAspect="1"/>
          </p:cNvPicPr>
          <p:nvPr userDrawn="1"/>
        </p:nvPicPr>
        <p:blipFill>
          <a:blip r:embed="rId2"/>
          <a:srcRect l="50117"/>
          <a:stretch/>
        </p:blipFill>
        <p:spPr>
          <a:xfrm>
            <a:off x="0" y="-1"/>
            <a:ext cx="6096000" cy="6874067"/>
          </a:xfrm>
          <a:prstGeom prst="rect">
            <a:avLst/>
          </a:prstGeom>
        </p:spPr>
      </p:pic>
    </p:spTree>
    <p:extLst>
      <p:ext uri="{BB962C8B-B14F-4D97-AF65-F5344CB8AC3E}">
        <p14:creationId xmlns:p14="http://schemas.microsoft.com/office/powerpoint/2010/main" val="112171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7C42-C6E0-8A09-C5F0-F84630EC2D82}"/>
              </a:ext>
            </a:extLst>
          </p:cNvPr>
          <p:cNvSpPr>
            <a:spLocks noGrp="1"/>
          </p:cNvSpPr>
          <p:nvPr>
            <p:ph type="title"/>
          </p:nvPr>
        </p:nvSpPr>
        <p:spPr/>
        <p:txBody>
          <a:bodyPr/>
          <a:lstStyle/>
          <a:p>
            <a:r>
              <a:rPr lang="en-US"/>
              <a:t>Click to edit Master title style</a:t>
            </a:r>
            <a:endParaRPr lang="en-GB"/>
          </a:p>
        </p:txBody>
      </p:sp>
      <p:pic>
        <p:nvPicPr>
          <p:cNvPr id="9" name="Picture 8" descr="A blue and white square">
            <a:extLst>
              <a:ext uri="{FF2B5EF4-FFF2-40B4-BE49-F238E27FC236}">
                <a16:creationId xmlns:a16="http://schemas.microsoft.com/office/drawing/2014/main" id="{32336F44-4E3C-A23C-3F3A-9A7C2E7DD59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0" y="0"/>
            <a:ext cx="12192000" cy="162560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AAE5C71D-81B1-4D00-06C3-D67C43E3D0FD}"/>
              </a:ext>
            </a:extLst>
          </p:cNvPr>
          <p:cNvPicPr>
            <a:picLocks noChangeAspect="1"/>
          </p:cNvPicPr>
          <p:nvPr userDrawn="1"/>
        </p:nvPicPr>
        <p:blipFill>
          <a:blip r:embed="rId3"/>
          <a:stretch>
            <a:fillRect/>
          </a:stretch>
        </p:blipFill>
        <p:spPr>
          <a:xfrm>
            <a:off x="10241253" y="365125"/>
            <a:ext cx="1551600" cy="1163700"/>
          </a:xfrm>
          <a:prstGeom prst="rect">
            <a:avLst/>
          </a:prstGeom>
        </p:spPr>
      </p:pic>
    </p:spTree>
    <p:extLst>
      <p:ext uri="{BB962C8B-B14F-4D97-AF65-F5344CB8AC3E}">
        <p14:creationId xmlns:p14="http://schemas.microsoft.com/office/powerpoint/2010/main" val="306171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F043-FD37-49DA-6044-92D4D4634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1BED5-12EB-6F7C-4923-2E31639D22D6}"/>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4" name="Footer Placeholder 3">
            <a:extLst>
              <a:ext uri="{FF2B5EF4-FFF2-40B4-BE49-F238E27FC236}">
                <a16:creationId xmlns:a16="http://schemas.microsoft.com/office/drawing/2014/main" id="{BCB57AD4-4490-17B1-A39B-7412A7FA547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1542939-0866-C3AD-EBFD-351D2FC01F81}"/>
              </a:ext>
            </a:extLst>
          </p:cNvPr>
          <p:cNvSpPr>
            <a:spLocks noGrp="1"/>
          </p:cNvSpPr>
          <p:nvPr>
            <p:ph type="sldNum" sz="quarter" idx="12"/>
          </p:nvPr>
        </p:nvSpPr>
        <p:spPr/>
        <p:txBody>
          <a:bodyPr/>
          <a:lstStyle/>
          <a:p>
            <a:fld id="{5BBF1397-1FF4-304B-ADFE-61471E8AFE6C}" type="slidenum">
              <a:rPr lang="en-AU" smtClean="0"/>
              <a:t>‹#›</a:t>
            </a:fld>
            <a:endParaRPr lang="en-AU"/>
          </a:p>
        </p:txBody>
      </p:sp>
    </p:spTree>
    <p:extLst>
      <p:ext uri="{BB962C8B-B14F-4D97-AF65-F5344CB8AC3E}">
        <p14:creationId xmlns:p14="http://schemas.microsoft.com/office/powerpoint/2010/main" val="1584291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EDB5-FAFB-57F2-42F2-BEE612FC2B7F}"/>
              </a:ext>
            </a:extLst>
          </p:cNvPr>
          <p:cNvSpPr>
            <a:spLocks noGrp="1"/>
          </p:cNvSpPr>
          <p:nvPr>
            <p:ph type="title"/>
          </p:nvPr>
        </p:nvSpPr>
        <p:spPr>
          <a:xfrm>
            <a:off x="831850" y="3237875"/>
            <a:ext cx="10515600" cy="1324600"/>
          </a:xfrm>
        </p:spPr>
        <p:txBody>
          <a:bodyPr anchor="b">
            <a:normAutofit/>
          </a:bodyPr>
          <a:lstStyle>
            <a:lvl1pPr algn="ctr">
              <a:defRPr sz="5400"/>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305F104-C297-4FF6-C1C3-FC1EFD61A556}"/>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2B43062-24C9-A066-0D9B-E3EE06CF1D3B}"/>
              </a:ext>
            </a:extLst>
          </p:cNvPr>
          <p:cNvSpPr>
            <a:spLocks noGrp="1"/>
          </p:cNvSpPr>
          <p:nvPr>
            <p:ph type="dt" sz="half" idx="10"/>
          </p:nvPr>
        </p:nvSpPr>
        <p:spPr>
          <a:xfrm>
            <a:off x="838200" y="6356350"/>
            <a:ext cx="2743200" cy="365125"/>
          </a:xfrm>
          <a:prstGeom prst="rect">
            <a:avLst/>
          </a:prstGeom>
        </p:spPr>
        <p:txBody>
          <a:bodyPr/>
          <a:lstStyle/>
          <a:p>
            <a:fld id="{5DC58997-11E1-4A9F-B583-C6B9E085A0C0}" type="datetimeFigureOut">
              <a:rPr lang="en-AU" smtClean="0"/>
              <a:t>31/07/2025</a:t>
            </a:fld>
            <a:endParaRPr lang="en-AU"/>
          </a:p>
        </p:txBody>
      </p:sp>
      <p:sp>
        <p:nvSpPr>
          <p:cNvPr id="5" name="Footer Placeholder 4">
            <a:extLst>
              <a:ext uri="{FF2B5EF4-FFF2-40B4-BE49-F238E27FC236}">
                <a16:creationId xmlns:a16="http://schemas.microsoft.com/office/drawing/2014/main" id="{B8C20772-1A84-3F15-F144-BDB116A04B2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CCF923C-E600-E3F3-9145-E3D35AE631CC}"/>
              </a:ext>
            </a:extLst>
          </p:cNvPr>
          <p:cNvSpPr>
            <a:spLocks noGrp="1"/>
          </p:cNvSpPr>
          <p:nvPr>
            <p:ph type="sldNum" sz="quarter" idx="12"/>
          </p:nvPr>
        </p:nvSpPr>
        <p:spPr>
          <a:xfrm>
            <a:off x="8610600" y="6356350"/>
            <a:ext cx="2743200" cy="365125"/>
          </a:xfrm>
          <a:prstGeom prst="rect">
            <a:avLst/>
          </a:prstGeom>
        </p:spPr>
        <p:txBody>
          <a:bodyPr/>
          <a:lstStyle/>
          <a:p>
            <a:fld id="{AB48B85A-BE3C-4A2C-B619-7173698F77BF}" type="slidenum">
              <a:rPr lang="en-AU" smtClean="0"/>
              <a:t>‹#›</a:t>
            </a:fld>
            <a:endParaRPr lang="en-AU"/>
          </a:p>
        </p:txBody>
      </p:sp>
      <p:pic>
        <p:nvPicPr>
          <p:cNvPr id="8" name="Picture 7">
            <a:extLst>
              <a:ext uri="{FF2B5EF4-FFF2-40B4-BE49-F238E27FC236}">
                <a16:creationId xmlns:a16="http://schemas.microsoft.com/office/drawing/2014/main" id="{20225472-9F86-1AB1-6B53-15941BA5DA2C}"/>
              </a:ext>
            </a:extLst>
          </p:cNvPr>
          <p:cNvPicPr>
            <a:picLocks noChangeAspect="1"/>
          </p:cNvPicPr>
          <p:nvPr userDrawn="1"/>
        </p:nvPicPr>
        <p:blipFill>
          <a:blip r:embed="rId2"/>
          <a:srcRect/>
          <a:stretch/>
        </p:blipFill>
        <p:spPr>
          <a:xfrm>
            <a:off x="11289" y="6350"/>
            <a:ext cx="12169422" cy="3422650"/>
          </a:xfrm>
          <a:prstGeom prst="rect">
            <a:avLst/>
          </a:prstGeom>
        </p:spPr>
      </p:pic>
    </p:spTree>
    <p:extLst>
      <p:ext uri="{BB962C8B-B14F-4D97-AF65-F5344CB8AC3E}">
        <p14:creationId xmlns:p14="http://schemas.microsoft.com/office/powerpoint/2010/main" val="10652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bg1"/>
        </a:solidFill>
        <a:effectLst/>
      </p:bgPr>
    </p:bg>
    <p:spTree>
      <p:nvGrpSpPr>
        <p:cNvPr id="1" name=""/>
        <p:cNvGrpSpPr/>
        <p:nvPr/>
      </p:nvGrpSpPr>
      <p:grpSpPr>
        <a:xfrm>
          <a:off x="0" y="0"/>
          <a:ext cx="0" cy="0"/>
          <a:chOff x="0" y="0"/>
          <a:chExt cx="0" cy="0"/>
        </a:xfrm>
      </p:grpSpPr>
      <p:pic>
        <p:nvPicPr>
          <p:cNvPr id="8" name="Picture 7" descr="A blue and green background with a building&#10;&#10;Description automatically generated">
            <a:extLst>
              <a:ext uri="{FF2B5EF4-FFF2-40B4-BE49-F238E27FC236}">
                <a16:creationId xmlns:a16="http://schemas.microsoft.com/office/drawing/2014/main" id="{B0B8F2A4-5FE7-094C-EA56-C4D5C3D75FD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ECD91A-DFE7-3D9F-71EC-3C87DA0ABC65}"/>
              </a:ext>
            </a:extLst>
          </p:cNvPr>
          <p:cNvSpPr>
            <a:spLocks noGrp="1"/>
          </p:cNvSpPr>
          <p:nvPr>
            <p:ph type="ctrTitle"/>
          </p:nvPr>
        </p:nvSpPr>
        <p:spPr>
          <a:xfrm>
            <a:off x="838200" y="3796283"/>
            <a:ext cx="9144000" cy="1447059"/>
          </a:xfrm>
        </p:spPr>
        <p:txBody>
          <a:bodyPr anchor="b">
            <a:normAutofit/>
          </a:bodyPr>
          <a:lstStyle>
            <a:lvl1pPr algn="l">
              <a:defRPr sz="4400">
                <a:solidFill>
                  <a:schemeClr val="bg1"/>
                </a:solidFill>
              </a:defRPr>
            </a:lvl1pPr>
          </a:lstStyle>
          <a:p>
            <a:r>
              <a:rPr lang="en-GB"/>
              <a:t>Click to edit Master title style</a:t>
            </a:r>
            <a:endParaRPr lang="en-AU" dirty="0"/>
          </a:p>
        </p:txBody>
      </p:sp>
      <p:sp>
        <p:nvSpPr>
          <p:cNvPr id="3" name="Subtitle 2">
            <a:extLst>
              <a:ext uri="{FF2B5EF4-FFF2-40B4-BE49-F238E27FC236}">
                <a16:creationId xmlns:a16="http://schemas.microsoft.com/office/drawing/2014/main" id="{1A36D299-2848-9839-F072-0E02810A8984}"/>
              </a:ext>
            </a:extLst>
          </p:cNvPr>
          <p:cNvSpPr>
            <a:spLocks noGrp="1"/>
          </p:cNvSpPr>
          <p:nvPr>
            <p:ph type="subTitle" idx="1"/>
          </p:nvPr>
        </p:nvSpPr>
        <p:spPr>
          <a:xfrm>
            <a:off x="838200" y="5379867"/>
            <a:ext cx="9144000" cy="437225"/>
          </a:xfrm>
        </p:spPr>
        <p:txBody>
          <a:bodyPr/>
          <a:lstStyle>
            <a:lvl1pPr marL="0" indent="0" algn="l">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U" dirty="0"/>
          </a:p>
        </p:txBody>
      </p:sp>
      <p:pic>
        <p:nvPicPr>
          <p:cNvPr id="7" name="Picture 2">
            <a:extLst>
              <a:ext uri="{FF2B5EF4-FFF2-40B4-BE49-F238E27FC236}">
                <a16:creationId xmlns:a16="http://schemas.microsoft.com/office/drawing/2014/main" id="{9905E185-4CB3-7DC3-E161-CB0CEAF6B0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82200" y="6285390"/>
            <a:ext cx="2181370" cy="572610"/>
          </a:xfrm>
          <a:prstGeom prst="rect">
            <a:avLst/>
          </a:prstGeom>
          <a:extLst>
            <a:ext uri="{909E8E84-426E-40DD-AFC4-6F175D3DCCD1}">
              <a14:hiddenFill xmlns:a14="http://schemas.microsoft.com/office/drawing/2010/main">
                <a:solidFill>
                  <a:srgbClr val="FFFFFF"/>
                </a:solidFill>
              </a14:hiddenFill>
            </a:ext>
          </a:extLst>
        </p:spPr>
      </p:pic>
      <p:pic>
        <p:nvPicPr>
          <p:cNvPr id="14" name="Picture 13" descr="A black background with white text&#10;&#10;Description automatically generated">
            <a:extLst>
              <a:ext uri="{FF2B5EF4-FFF2-40B4-BE49-F238E27FC236}">
                <a16:creationId xmlns:a16="http://schemas.microsoft.com/office/drawing/2014/main" id="{4918DD56-4E44-42FD-2932-9DCE332D3495}"/>
              </a:ext>
            </a:extLst>
          </p:cNvPr>
          <p:cNvPicPr>
            <a:picLocks noChangeAspect="1"/>
          </p:cNvPicPr>
          <p:nvPr userDrawn="1"/>
        </p:nvPicPr>
        <p:blipFill>
          <a:blip r:embed="rId4"/>
          <a:stretch>
            <a:fillRect/>
          </a:stretch>
        </p:blipFill>
        <p:spPr>
          <a:xfrm>
            <a:off x="496807" y="848300"/>
            <a:ext cx="4242717" cy="2155417"/>
          </a:xfrm>
          <a:prstGeom prst="rect">
            <a:avLst/>
          </a:prstGeom>
        </p:spPr>
      </p:pic>
    </p:spTree>
    <p:extLst>
      <p:ext uri="{BB962C8B-B14F-4D97-AF65-F5344CB8AC3E}">
        <p14:creationId xmlns:p14="http://schemas.microsoft.com/office/powerpoint/2010/main" val="356338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D91A-DFE7-3D9F-71EC-3C87DA0ABC65}"/>
              </a:ext>
            </a:extLst>
          </p:cNvPr>
          <p:cNvSpPr>
            <a:spLocks noGrp="1"/>
          </p:cNvSpPr>
          <p:nvPr>
            <p:ph type="ctrTitle"/>
          </p:nvPr>
        </p:nvSpPr>
        <p:spPr>
          <a:xfrm>
            <a:off x="838200" y="3796283"/>
            <a:ext cx="9144000" cy="1447059"/>
          </a:xfrm>
        </p:spPr>
        <p:txBody>
          <a:bodyPr anchor="b">
            <a:normAutofit/>
          </a:bodyPr>
          <a:lstStyle>
            <a:lvl1pPr algn="l">
              <a:defRPr sz="4400">
                <a:solidFill>
                  <a:schemeClr val="bg1"/>
                </a:solidFill>
              </a:defRPr>
            </a:lvl1pPr>
          </a:lstStyle>
          <a:p>
            <a:r>
              <a:rPr lang="en-GB"/>
              <a:t>Click to edit Master title style</a:t>
            </a:r>
            <a:endParaRPr lang="en-AU"/>
          </a:p>
        </p:txBody>
      </p:sp>
      <p:sp>
        <p:nvSpPr>
          <p:cNvPr id="3" name="Subtitle 2">
            <a:extLst>
              <a:ext uri="{FF2B5EF4-FFF2-40B4-BE49-F238E27FC236}">
                <a16:creationId xmlns:a16="http://schemas.microsoft.com/office/drawing/2014/main" id="{1A36D299-2848-9839-F072-0E02810A8984}"/>
              </a:ext>
            </a:extLst>
          </p:cNvPr>
          <p:cNvSpPr>
            <a:spLocks noGrp="1"/>
          </p:cNvSpPr>
          <p:nvPr>
            <p:ph type="subTitle" idx="1"/>
          </p:nvPr>
        </p:nvSpPr>
        <p:spPr>
          <a:xfrm>
            <a:off x="838200" y="5379867"/>
            <a:ext cx="9144000" cy="437225"/>
          </a:xfrm>
        </p:spPr>
        <p:txBody>
          <a:bodyPr/>
          <a:lstStyle>
            <a:lvl1pPr marL="0" indent="0" algn="l">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pic>
        <p:nvPicPr>
          <p:cNvPr id="12" name="Picture 2">
            <a:extLst>
              <a:ext uri="{FF2B5EF4-FFF2-40B4-BE49-F238E27FC236}">
                <a16:creationId xmlns:a16="http://schemas.microsoft.com/office/drawing/2014/main" id="{3140DCC4-E781-8740-854C-1D7E3FC56C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82200" y="6285390"/>
            <a:ext cx="2181370" cy="572610"/>
          </a:xfrm>
          <a:prstGeom prst="rect">
            <a:avLst/>
          </a:prstGeom>
          <a:effectLst/>
          <a:extLst>
            <a:ext uri="{909E8E84-426E-40DD-AFC4-6F175D3DCCD1}">
              <a14:hiddenFill xmlns:a14="http://schemas.microsoft.com/office/drawing/2010/main">
                <a:solidFill>
                  <a:srgbClr val="FFFFFF"/>
                </a:solidFill>
              </a14:hiddenFill>
            </a:ext>
          </a:extLst>
        </p:spPr>
      </p:pic>
      <p:pic>
        <p:nvPicPr>
          <p:cNvPr id="7" name="Picture 6" descr="A blue and white background with white text&#10;&#10;Description automatically generated">
            <a:extLst>
              <a:ext uri="{FF2B5EF4-FFF2-40B4-BE49-F238E27FC236}">
                <a16:creationId xmlns:a16="http://schemas.microsoft.com/office/drawing/2014/main" id="{56B632D2-AACC-590E-70D4-00F49EC56A7C}"/>
              </a:ext>
            </a:extLst>
          </p:cNvPr>
          <p:cNvPicPr>
            <a:picLocks noChangeAspect="1"/>
          </p:cNvPicPr>
          <p:nvPr userDrawn="1"/>
        </p:nvPicPr>
        <p:blipFill>
          <a:blip r:embed="rId3"/>
          <a:stretch>
            <a:fillRect/>
          </a:stretch>
        </p:blipFill>
        <p:spPr>
          <a:xfrm>
            <a:off x="0" y="-1"/>
            <a:ext cx="12204000" cy="3037440"/>
          </a:xfrm>
          <a:prstGeom prst="rect">
            <a:avLst/>
          </a:prstGeom>
        </p:spPr>
      </p:pic>
    </p:spTree>
    <p:extLst>
      <p:ext uri="{BB962C8B-B14F-4D97-AF65-F5344CB8AC3E}">
        <p14:creationId xmlns:p14="http://schemas.microsoft.com/office/powerpoint/2010/main" val="235944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sp>
        <p:nvSpPr>
          <p:cNvPr id="9" name="Title 8">
            <a:extLst>
              <a:ext uri="{FF2B5EF4-FFF2-40B4-BE49-F238E27FC236}">
                <a16:creationId xmlns:a16="http://schemas.microsoft.com/office/drawing/2014/main" id="{C9801091-E907-CDE0-2873-C9F536023EB2}"/>
              </a:ext>
            </a:extLst>
          </p:cNvPr>
          <p:cNvSpPr>
            <a:spLocks noGrp="1"/>
          </p:cNvSpPr>
          <p:nvPr>
            <p:ph type="title"/>
          </p:nvPr>
        </p:nvSpPr>
        <p:spPr/>
        <p:txBody>
          <a:bodyPr/>
          <a:lstStyle/>
          <a:p>
            <a:r>
              <a:rPr lang="en-GB" noProof="0" dirty="0"/>
              <a:t>Click to edit Master title style</a:t>
            </a:r>
            <a:endParaRPr lang="en-AU" noProof="0" dirty="0"/>
          </a:p>
        </p:txBody>
      </p:sp>
      <p:pic>
        <p:nvPicPr>
          <p:cNvPr id="8" name="Picture 7" descr="A blue and white text on a black background&#10;&#10;Description automatically generated">
            <a:extLst>
              <a:ext uri="{FF2B5EF4-FFF2-40B4-BE49-F238E27FC236}">
                <a16:creationId xmlns:a16="http://schemas.microsoft.com/office/drawing/2014/main" id="{F4A3D565-BF19-103F-1B0F-C8FE50D357FA}"/>
              </a:ext>
            </a:extLst>
          </p:cNvPr>
          <p:cNvPicPr>
            <a:picLocks noChangeAspect="1"/>
          </p:cNvPicPr>
          <p:nvPr userDrawn="1"/>
        </p:nvPicPr>
        <p:blipFill>
          <a:blip r:embed="rId2"/>
          <a:stretch>
            <a:fillRect/>
          </a:stretch>
        </p:blipFill>
        <p:spPr>
          <a:xfrm>
            <a:off x="10281981" y="78716"/>
            <a:ext cx="1544775" cy="1158581"/>
          </a:xfrm>
          <a:prstGeom prst="rect">
            <a:avLst/>
          </a:prstGeom>
        </p:spPr>
      </p:pic>
    </p:spTree>
    <p:extLst>
      <p:ext uri="{BB962C8B-B14F-4D97-AF65-F5344CB8AC3E}">
        <p14:creationId xmlns:p14="http://schemas.microsoft.com/office/powerpoint/2010/main" val="233804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7A04-9B8D-C331-6E49-4E5F08117DA7}"/>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385EBE6A-BED5-C4D3-FFC7-B75066E2B168}"/>
              </a:ext>
            </a:extLst>
          </p:cNvPr>
          <p:cNvSpPr>
            <a:spLocks noGrp="1"/>
          </p:cNvSpPr>
          <p:nvPr>
            <p:ph sz="half" idx="1"/>
          </p:nvPr>
        </p:nvSpPr>
        <p:spPr>
          <a:xfrm>
            <a:off x="838200" y="1571769"/>
            <a:ext cx="5181600" cy="460519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a:extLst>
              <a:ext uri="{FF2B5EF4-FFF2-40B4-BE49-F238E27FC236}">
                <a16:creationId xmlns:a16="http://schemas.microsoft.com/office/drawing/2014/main" id="{B4AE72B5-CD81-E0B8-EE76-0088A41BEBF9}"/>
              </a:ext>
            </a:extLst>
          </p:cNvPr>
          <p:cNvSpPr>
            <a:spLocks noGrp="1"/>
          </p:cNvSpPr>
          <p:nvPr>
            <p:ph sz="half" idx="2"/>
          </p:nvPr>
        </p:nvSpPr>
        <p:spPr>
          <a:xfrm>
            <a:off x="6172200" y="1571769"/>
            <a:ext cx="5181600" cy="460519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5" name="Date Placeholder 4">
            <a:extLst>
              <a:ext uri="{FF2B5EF4-FFF2-40B4-BE49-F238E27FC236}">
                <a16:creationId xmlns:a16="http://schemas.microsoft.com/office/drawing/2014/main" id="{808E719A-D489-6274-5700-DEF761C8462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6" name="Footer Placeholder 5">
            <a:extLst>
              <a:ext uri="{FF2B5EF4-FFF2-40B4-BE49-F238E27FC236}">
                <a16:creationId xmlns:a16="http://schemas.microsoft.com/office/drawing/2014/main" id="{C20AC85F-931E-CC2F-BA68-EC358BE8D27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816192-AB19-EE1F-2B44-0A0E812A3C7B}"/>
              </a:ext>
            </a:extLst>
          </p:cNvPr>
          <p:cNvSpPr>
            <a:spLocks noGrp="1"/>
          </p:cNvSpPr>
          <p:nvPr>
            <p:ph type="sldNum" sz="quarter" idx="12"/>
          </p:nvPr>
        </p:nvSpPr>
        <p:spPr/>
        <p:txBody>
          <a:bodyPr/>
          <a:lstStyle/>
          <a:p>
            <a:fld id="{5BBF1397-1FF4-304B-ADFE-61471E8AFE6C}" type="slidenum">
              <a:rPr lang="en-AU" smtClean="0"/>
              <a:t>‹#›</a:t>
            </a:fld>
            <a:endParaRPr lang="en-AU"/>
          </a:p>
        </p:txBody>
      </p:sp>
      <p:pic>
        <p:nvPicPr>
          <p:cNvPr id="9" name="Picture 8" descr="A blue and white text on a black background&#10;&#10;Description automatically generated">
            <a:extLst>
              <a:ext uri="{FF2B5EF4-FFF2-40B4-BE49-F238E27FC236}">
                <a16:creationId xmlns:a16="http://schemas.microsoft.com/office/drawing/2014/main" id="{6B3724A0-B678-654F-7562-ECFB61977C51}"/>
              </a:ext>
            </a:extLst>
          </p:cNvPr>
          <p:cNvPicPr>
            <a:picLocks noChangeAspect="1"/>
          </p:cNvPicPr>
          <p:nvPr userDrawn="1"/>
        </p:nvPicPr>
        <p:blipFill>
          <a:blip r:embed="rId2"/>
          <a:stretch>
            <a:fillRect/>
          </a:stretch>
        </p:blipFill>
        <p:spPr>
          <a:xfrm>
            <a:off x="10281981" y="78716"/>
            <a:ext cx="1544775" cy="1158581"/>
          </a:xfrm>
          <a:prstGeom prst="rect">
            <a:avLst/>
          </a:prstGeom>
        </p:spPr>
      </p:pic>
    </p:spTree>
    <p:extLst>
      <p:ext uri="{BB962C8B-B14F-4D97-AF65-F5344CB8AC3E}">
        <p14:creationId xmlns:p14="http://schemas.microsoft.com/office/powerpoint/2010/main" val="172232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284E81-9925-BC98-4FD3-7C476795EEB4}"/>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a:extLst>
              <a:ext uri="{FF2B5EF4-FFF2-40B4-BE49-F238E27FC236}">
                <a16:creationId xmlns:a16="http://schemas.microsoft.com/office/drawing/2014/main" id="{7B64F8C3-268D-B1E5-E73F-D9529157E678}"/>
              </a:ext>
            </a:extLst>
          </p:cNvPr>
          <p:cNvSpPr>
            <a:spLocks noGrp="1"/>
          </p:cNvSpPr>
          <p:nvPr>
            <p:ph sz="half" idx="2"/>
          </p:nvPr>
        </p:nvSpPr>
        <p:spPr>
          <a:xfrm>
            <a:off x="839788" y="2505075"/>
            <a:ext cx="5157787"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5" name="Text Placeholder 4">
            <a:extLst>
              <a:ext uri="{FF2B5EF4-FFF2-40B4-BE49-F238E27FC236}">
                <a16:creationId xmlns:a16="http://schemas.microsoft.com/office/drawing/2014/main" id="{85339B83-5166-96C7-259F-891EA12F395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a:extLst>
              <a:ext uri="{FF2B5EF4-FFF2-40B4-BE49-F238E27FC236}">
                <a16:creationId xmlns:a16="http://schemas.microsoft.com/office/drawing/2014/main" id="{9BF31D53-483D-8649-D21A-E0C33B4E7447}"/>
              </a:ext>
            </a:extLst>
          </p:cNvPr>
          <p:cNvSpPr>
            <a:spLocks noGrp="1"/>
          </p:cNvSpPr>
          <p:nvPr>
            <p:ph sz="quarter" idx="4"/>
          </p:nvPr>
        </p:nvSpPr>
        <p:spPr>
          <a:xfrm>
            <a:off x="6172200" y="2505075"/>
            <a:ext cx="5183188"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7" name="Date Placeholder 6">
            <a:extLst>
              <a:ext uri="{FF2B5EF4-FFF2-40B4-BE49-F238E27FC236}">
                <a16:creationId xmlns:a16="http://schemas.microsoft.com/office/drawing/2014/main" id="{1FA066AC-054A-28D4-B4EA-96AE610E33DE}"/>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8" name="Footer Placeholder 7">
            <a:extLst>
              <a:ext uri="{FF2B5EF4-FFF2-40B4-BE49-F238E27FC236}">
                <a16:creationId xmlns:a16="http://schemas.microsoft.com/office/drawing/2014/main" id="{FB8402C3-E2FF-04A9-38F5-9525CE72540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C180935-63D5-8F32-E5C6-390A24705D99}"/>
              </a:ext>
            </a:extLst>
          </p:cNvPr>
          <p:cNvSpPr>
            <a:spLocks noGrp="1"/>
          </p:cNvSpPr>
          <p:nvPr>
            <p:ph type="sldNum" sz="quarter" idx="12"/>
          </p:nvPr>
        </p:nvSpPr>
        <p:spPr/>
        <p:txBody>
          <a:bodyPr/>
          <a:lstStyle/>
          <a:p>
            <a:fld id="{5BBF1397-1FF4-304B-ADFE-61471E8AFE6C}" type="slidenum">
              <a:rPr lang="en-AU" smtClean="0"/>
              <a:t>‹#›</a:t>
            </a:fld>
            <a:endParaRPr lang="en-AU"/>
          </a:p>
        </p:txBody>
      </p:sp>
      <p:sp>
        <p:nvSpPr>
          <p:cNvPr id="11" name="Title 10">
            <a:extLst>
              <a:ext uri="{FF2B5EF4-FFF2-40B4-BE49-F238E27FC236}">
                <a16:creationId xmlns:a16="http://schemas.microsoft.com/office/drawing/2014/main" id="{A76F146E-8BD2-9084-3ECD-16A1A6B18808}"/>
              </a:ext>
            </a:extLst>
          </p:cNvPr>
          <p:cNvSpPr>
            <a:spLocks noGrp="1"/>
          </p:cNvSpPr>
          <p:nvPr>
            <p:ph type="title"/>
          </p:nvPr>
        </p:nvSpPr>
        <p:spPr/>
        <p:txBody>
          <a:bodyPr/>
          <a:lstStyle/>
          <a:p>
            <a:r>
              <a:rPr lang="en-GB" noProof="0"/>
              <a:t>Click to edit Master title style</a:t>
            </a:r>
            <a:endParaRPr lang="en-AU" noProof="0"/>
          </a:p>
        </p:txBody>
      </p:sp>
      <p:pic>
        <p:nvPicPr>
          <p:cNvPr id="2" name="Picture 1" descr="A blue and white text on a black background&#10;&#10;Description automatically generated">
            <a:extLst>
              <a:ext uri="{FF2B5EF4-FFF2-40B4-BE49-F238E27FC236}">
                <a16:creationId xmlns:a16="http://schemas.microsoft.com/office/drawing/2014/main" id="{85D3D74E-06A0-59E3-C631-8A972F4B8871}"/>
              </a:ext>
            </a:extLst>
          </p:cNvPr>
          <p:cNvPicPr>
            <a:picLocks noChangeAspect="1"/>
          </p:cNvPicPr>
          <p:nvPr userDrawn="1"/>
        </p:nvPicPr>
        <p:blipFill>
          <a:blip r:embed="rId2"/>
          <a:stretch>
            <a:fillRect/>
          </a:stretch>
        </p:blipFill>
        <p:spPr>
          <a:xfrm>
            <a:off x="10281981" y="78716"/>
            <a:ext cx="1544775" cy="1158581"/>
          </a:xfrm>
          <a:prstGeom prst="rect">
            <a:avLst/>
          </a:prstGeom>
        </p:spPr>
      </p:pic>
    </p:spTree>
    <p:extLst>
      <p:ext uri="{BB962C8B-B14F-4D97-AF65-F5344CB8AC3E}">
        <p14:creationId xmlns:p14="http://schemas.microsoft.com/office/powerpoint/2010/main" val="379273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B4BD-1023-2C55-59DA-7C826190C8DC}"/>
              </a:ext>
            </a:extLst>
          </p:cNvPr>
          <p:cNvSpPr>
            <a:spLocks noGrp="1"/>
          </p:cNvSpPr>
          <p:nvPr>
            <p:ph type="title"/>
          </p:nvPr>
        </p:nvSpPr>
        <p:spPr/>
        <p:txBody>
          <a:bodyPr/>
          <a:lstStyle/>
          <a:p>
            <a:r>
              <a:rPr lang="en-GB"/>
              <a:t>Click to edit Master title style</a:t>
            </a:r>
            <a:endParaRPr lang="en-AU" dirty="0"/>
          </a:p>
        </p:txBody>
      </p:sp>
      <p:sp>
        <p:nvSpPr>
          <p:cNvPr id="3" name="Date Placeholder 2">
            <a:extLst>
              <a:ext uri="{FF2B5EF4-FFF2-40B4-BE49-F238E27FC236}">
                <a16:creationId xmlns:a16="http://schemas.microsoft.com/office/drawing/2014/main" id="{A5F9DD0F-AA4A-9383-80F4-912D28BB1532}"/>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4" name="Footer Placeholder 3">
            <a:extLst>
              <a:ext uri="{FF2B5EF4-FFF2-40B4-BE49-F238E27FC236}">
                <a16:creationId xmlns:a16="http://schemas.microsoft.com/office/drawing/2014/main" id="{1BACE490-741E-D8D4-4762-C06DCFD88F8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40CCE15-92B1-77F3-6F54-CA92551CDCD4}"/>
              </a:ext>
            </a:extLst>
          </p:cNvPr>
          <p:cNvSpPr>
            <a:spLocks noGrp="1"/>
          </p:cNvSpPr>
          <p:nvPr>
            <p:ph type="sldNum" sz="quarter" idx="12"/>
          </p:nvPr>
        </p:nvSpPr>
        <p:spPr/>
        <p:txBody>
          <a:bodyPr/>
          <a:lstStyle/>
          <a:p>
            <a:fld id="{5BBF1397-1FF4-304B-ADFE-61471E8AFE6C}" type="slidenum">
              <a:rPr lang="en-AU" smtClean="0"/>
              <a:t>‹#›</a:t>
            </a:fld>
            <a:endParaRPr lang="en-AU"/>
          </a:p>
        </p:txBody>
      </p:sp>
      <p:pic>
        <p:nvPicPr>
          <p:cNvPr id="7" name="Picture 6" descr="A blue and white text on a black background&#10;&#10;Description automatically generated">
            <a:extLst>
              <a:ext uri="{FF2B5EF4-FFF2-40B4-BE49-F238E27FC236}">
                <a16:creationId xmlns:a16="http://schemas.microsoft.com/office/drawing/2014/main" id="{767AB221-AC48-CFAC-2473-856E0C0AB348}"/>
              </a:ext>
            </a:extLst>
          </p:cNvPr>
          <p:cNvPicPr>
            <a:picLocks noChangeAspect="1"/>
          </p:cNvPicPr>
          <p:nvPr userDrawn="1"/>
        </p:nvPicPr>
        <p:blipFill>
          <a:blip r:embed="rId2"/>
          <a:stretch>
            <a:fillRect/>
          </a:stretch>
        </p:blipFill>
        <p:spPr>
          <a:xfrm>
            <a:off x="10281981" y="78716"/>
            <a:ext cx="1544775" cy="1158581"/>
          </a:xfrm>
          <a:prstGeom prst="rect">
            <a:avLst/>
          </a:prstGeom>
        </p:spPr>
      </p:pic>
    </p:spTree>
    <p:extLst>
      <p:ext uri="{BB962C8B-B14F-4D97-AF65-F5344CB8AC3E}">
        <p14:creationId xmlns:p14="http://schemas.microsoft.com/office/powerpoint/2010/main" val="10642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0D6F9-2B03-0451-4A31-FF149F10F9ED}"/>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3" name="Footer Placeholder 2">
            <a:extLst>
              <a:ext uri="{FF2B5EF4-FFF2-40B4-BE49-F238E27FC236}">
                <a16:creationId xmlns:a16="http://schemas.microsoft.com/office/drawing/2014/main" id="{52FCC878-52F6-AE58-07E0-0B369A72C81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8755E85-0018-DC8F-6C05-8B0B93175C4C}"/>
              </a:ext>
            </a:extLst>
          </p:cNvPr>
          <p:cNvSpPr>
            <a:spLocks noGrp="1"/>
          </p:cNvSpPr>
          <p:nvPr>
            <p:ph type="sldNum" sz="quarter" idx="12"/>
          </p:nvPr>
        </p:nvSpPr>
        <p:spPr/>
        <p:txBody>
          <a:bodyPr/>
          <a:lstStyle/>
          <a:p>
            <a:fld id="{5BBF1397-1FF4-304B-ADFE-61471E8AFE6C}" type="slidenum">
              <a:rPr lang="en-AU" smtClean="0"/>
              <a:t>‹#›</a:t>
            </a:fld>
            <a:endParaRPr lang="en-AU"/>
          </a:p>
        </p:txBody>
      </p:sp>
    </p:spTree>
    <p:extLst>
      <p:ext uri="{BB962C8B-B14F-4D97-AF65-F5344CB8AC3E}">
        <p14:creationId xmlns:p14="http://schemas.microsoft.com/office/powerpoint/2010/main" val="96072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3D88-2B38-1AD7-51CA-2370C04E9884}"/>
              </a:ext>
            </a:extLst>
          </p:cNvPr>
          <p:cNvSpPr>
            <a:spLocks noGrp="1"/>
          </p:cNvSpPr>
          <p:nvPr>
            <p:ph type="title"/>
          </p:nvPr>
        </p:nvSpPr>
        <p:spPr>
          <a:xfrm>
            <a:off x="3221664" y="287338"/>
            <a:ext cx="8623972" cy="803708"/>
          </a:xfrm>
        </p:spPr>
        <p:txBody>
          <a:bodyPr anchor="t"/>
          <a:lstStyle/>
          <a:p>
            <a:r>
              <a:rPr lang="en-GB" noProof="0"/>
              <a:t>Click to edit Master title style</a:t>
            </a:r>
            <a:endParaRPr lang="en-AU" noProof="0"/>
          </a:p>
        </p:txBody>
      </p:sp>
      <p:sp>
        <p:nvSpPr>
          <p:cNvPr id="3" name="Content Placeholder 2">
            <a:extLst>
              <a:ext uri="{FF2B5EF4-FFF2-40B4-BE49-F238E27FC236}">
                <a16:creationId xmlns:a16="http://schemas.microsoft.com/office/drawing/2014/main" id="{20646ABE-1971-E2A6-BCFC-03B98F795F8E}"/>
              </a:ext>
            </a:extLst>
          </p:cNvPr>
          <p:cNvSpPr>
            <a:spLocks noGrp="1"/>
          </p:cNvSpPr>
          <p:nvPr>
            <p:ph idx="1"/>
          </p:nvPr>
        </p:nvSpPr>
        <p:spPr>
          <a:xfrm>
            <a:off x="3221664" y="1184564"/>
            <a:ext cx="8623972" cy="49923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Date Placeholder 3">
            <a:extLst>
              <a:ext uri="{FF2B5EF4-FFF2-40B4-BE49-F238E27FC236}">
                <a16:creationId xmlns:a16="http://schemas.microsoft.com/office/drawing/2014/main" id="{680CE68E-566E-9914-C70D-13F59327F5CF}"/>
              </a:ext>
            </a:extLst>
          </p:cNvPr>
          <p:cNvSpPr>
            <a:spLocks noGrp="1"/>
          </p:cNvSpPr>
          <p:nvPr>
            <p:ph type="dt" sz="half" idx="10"/>
          </p:nvPr>
        </p:nvSpPr>
        <p:spPr/>
        <p:txBody>
          <a:body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6B0307D2-AE58-394E-4B3C-4065C9F13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0224C4-78A1-D74F-6B87-362C49CCA49C}"/>
              </a:ext>
            </a:extLst>
          </p:cNvPr>
          <p:cNvSpPr>
            <a:spLocks noGrp="1"/>
          </p:cNvSpPr>
          <p:nvPr>
            <p:ph type="sldNum" sz="quarter" idx="12"/>
          </p:nvPr>
        </p:nvSpPr>
        <p:spPr/>
        <p:txBody>
          <a:bodyPr/>
          <a:lstStyle/>
          <a:p>
            <a:fld id="{5BBF1397-1FF4-304B-ADFE-61471E8AFE6C}" type="slidenum">
              <a:rPr lang="en-AU" smtClean="0"/>
              <a:t>‹#›</a:t>
            </a:fld>
            <a:endParaRPr lang="en-AU"/>
          </a:p>
        </p:txBody>
      </p:sp>
      <p:sp>
        <p:nvSpPr>
          <p:cNvPr id="7" name="Rectangle 6">
            <a:extLst>
              <a:ext uri="{FF2B5EF4-FFF2-40B4-BE49-F238E27FC236}">
                <a16:creationId xmlns:a16="http://schemas.microsoft.com/office/drawing/2014/main" id="{93629FBA-55A8-1F4E-4E27-8667F516D43E}"/>
              </a:ext>
            </a:extLst>
          </p:cNvPr>
          <p:cNvSpPr/>
          <p:nvPr/>
        </p:nvSpPr>
        <p:spPr>
          <a:xfrm>
            <a:off x="0" y="0"/>
            <a:ext cx="3115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8">
            <a:extLst>
              <a:ext uri="{FF2B5EF4-FFF2-40B4-BE49-F238E27FC236}">
                <a16:creationId xmlns:a16="http://schemas.microsoft.com/office/drawing/2014/main" id="{87168EBD-B4F0-6296-F2B8-3E3A19CEDB71}"/>
              </a:ext>
            </a:extLst>
          </p:cNvPr>
          <p:cNvSpPr>
            <a:spLocks noGrp="1"/>
          </p:cNvSpPr>
          <p:nvPr>
            <p:ph type="body" sz="quarter" idx="13" hasCustomPrompt="1"/>
          </p:nvPr>
        </p:nvSpPr>
        <p:spPr>
          <a:xfrm>
            <a:off x="138223" y="287338"/>
            <a:ext cx="2817628" cy="803708"/>
          </a:xfrm>
        </p:spPr>
        <p:txBody>
          <a:bodyPr/>
          <a:lstStyle>
            <a:lvl1pPr marL="0" indent="0">
              <a:buNone/>
              <a:defRPr sz="1800">
                <a:solidFill>
                  <a:schemeClr val="bg1"/>
                </a:solidFill>
                <a:latin typeface="+mj-lt"/>
              </a:defRPr>
            </a:lvl1pPr>
          </a:lstStyle>
          <a:p>
            <a:pPr lvl="0"/>
            <a:r>
              <a:rPr lang="en-AU" noProof="0"/>
              <a:t>Subtitle</a:t>
            </a:r>
          </a:p>
        </p:txBody>
      </p:sp>
      <p:sp>
        <p:nvSpPr>
          <p:cNvPr id="11" name="Text Placeholder 10">
            <a:extLst>
              <a:ext uri="{FF2B5EF4-FFF2-40B4-BE49-F238E27FC236}">
                <a16:creationId xmlns:a16="http://schemas.microsoft.com/office/drawing/2014/main" id="{0BDCD5B2-515B-28A0-F3BF-31788225F5A2}"/>
              </a:ext>
            </a:extLst>
          </p:cNvPr>
          <p:cNvSpPr>
            <a:spLocks noGrp="1"/>
          </p:cNvSpPr>
          <p:nvPr>
            <p:ph type="body" sz="quarter" idx="14"/>
          </p:nvPr>
        </p:nvSpPr>
        <p:spPr>
          <a:xfrm>
            <a:off x="138113" y="1184564"/>
            <a:ext cx="2817812" cy="5386099"/>
          </a:xfrm>
        </p:spPr>
        <p:txBody>
          <a:bodyPr>
            <a:normAutofit/>
          </a:bodyPr>
          <a:lstStyle>
            <a:lvl1pPr>
              <a:buClr>
                <a:schemeClr val="tx1"/>
              </a:buClr>
              <a:defRPr sz="1600">
                <a:solidFill>
                  <a:schemeClr val="bg1"/>
                </a:solidFill>
              </a:defRPr>
            </a:lvl1pPr>
            <a:lvl2pPr>
              <a:buClr>
                <a:schemeClr val="tx1"/>
              </a:buClr>
              <a:defRPr sz="1400">
                <a:solidFill>
                  <a:schemeClr val="bg1"/>
                </a:solidFill>
              </a:defRPr>
            </a:lvl2pPr>
            <a:lvl3pPr>
              <a:buClr>
                <a:schemeClr val="tx1"/>
              </a:buClr>
              <a:defRPr sz="1200">
                <a:solidFill>
                  <a:schemeClr val="bg1"/>
                </a:solidFill>
              </a:defRPr>
            </a:lvl3pPr>
            <a:lvl4pPr>
              <a:buClr>
                <a:schemeClr val="tx1"/>
              </a:buClr>
              <a:defRPr sz="1100">
                <a:solidFill>
                  <a:schemeClr val="bg1"/>
                </a:solidFill>
              </a:defRPr>
            </a:lvl4pPr>
            <a:lvl5pPr>
              <a:buClr>
                <a:schemeClr val="tx1"/>
              </a:buClr>
              <a:defRPr sz="1100">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Tree>
    <p:extLst>
      <p:ext uri="{BB962C8B-B14F-4D97-AF65-F5344CB8AC3E}">
        <p14:creationId xmlns:p14="http://schemas.microsoft.com/office/powerpoint/2010/main" val="334870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FED62-D948-2682-3386-6B53F1F3674F}"/>
              </a:ext>
            </a:extLst>
          </p:cNvPr>
          <p:cNvSpPr>
            <a:spLocks noGrp="1"/>
          </p:cNvSpPr>
          <p:nvPr>
            <p:ph type="title"/>
          </p:nvPr>
        </p:nvSpPr>
        <p:spPr>
          <a:xfrm>
            <a:off x="838200" y="365125"/>
            <a:ext cx="10515600" cy="1027257"/>
          </a:xfrm>
          <a:prstGeom prst="rect">
            <a:avLst/>
          </a:prstGeom>
        </p:spPr>
        <p:txBody>
          <a:bodyPr vert="horz" lIns="91440" tIns="45720" rIns="91440" bIns="45720" rtlCol="0" anchor="ctr">
            <a:normAutofit/>
          </a:bodyPr>
          <a:lstStyle/>
          <a:p>
            <a:r>
              <a:rPr lang="en-GB" noProof="0" dirty="0"/>
              <a:t>Click to edit Master title style</a:t>
            </a:r>
            <a:endParaRPr lang="en-AU" noProof="0" dirty="0"/>
          </a:p>
        </p:txBody>
      </p:sp>
      <p:sp>
        <p:nvSpPr>
          <p:cNvPr id="3" name="Text Placeholder 2">
            <a:extLst>
              <a:ext uri="{FF2B5EF4-FFF2-40B4-BE49-F238E27FC236}">
                <a16:creationId xmlns:a16="http://schemas.microsoft.com/office/drawing/2014/main" id="{16D26ECB-73E5-3BD8-E9F3-CF755B9E4C19}"/>
              </a:ext>
            </a:extLst>
          </p:cNvPr>
          <p:cNvSpPr>
            <a:spLocks noGrp="1"/>
          </p:cNvSpPr>
          <p:nvPr>
            <p:ph type="body" idx="1"/>
          </p:nvPr>
        </p:nvSpPr>
        <p:spPr>
          <a:xfrm>
            <a:off x="838200" y="1548245"/>
            <a:ext cx="10515600" cy="462871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dirty="0"/>
          </a:p>
        </p:txBody>
      </p:sp>
      <p:sp>
        <p:nvSpPr>
          <p:cNvPr id="4" name="Date Placeholder 3">
            <a:extLst>
              <a:ext uri="{FF2B5EF4-FFF2-40B4-BE49-F238E27FC236}">
                <a16:creationId xmlns:a16="http://schemas.microsoft.com/office/drawing/2014/main" id="{CA0A8AA5-A667-7850-FC39-B92F47240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06D0C-0640-0A4A-92E1-740E0D882EB9}" type="datetimeFigureOut">
              <a:rPr lang="en-AU" smtClean="0"/>
              <a:t>31/07/2025</a:t>
            </a:fld>
            <a:endParaRPr lang="en-AU"/>
          </a:p>
        </p:txBody>
      </p:sp>
      <p:sp>
        <p:nvSpPr>
          <p:cNvPr id="5" name="Footer Placeholder 4">
            <a:extLst>
              <a:ext uri="{FF2B5EF4-FFF2-40B4-BE49-F238E27FC236}">
                <a16:creationId xmlns:a16="http://schemas.microsoft.com/office/drawing/2014/main" id="{BC351B64-B51B-BEFD-5212-0539FB67E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7EDDC51-9386-BF56-BB70-67576E239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F1397-1FF4-304B-ADFE-61471E8AFE6C}" type="slidenum">
              <a:rPr lang="en-AU" smtClean="0"/>
              <a:t>‹#›</a:t>
            </a:fld>
            <a:endParaRPr lang="en-AU"/>
          </a:p>
        </p:txBody>
      </p:sp>
    </p:spTree>
    <p:extLst>
      <p:ext uri="{BB962C8B-B14F-4D97-AF65-F5344CB8AC3E}">
        <p14:creationId xmlns:p14="http://schemas.microsoft.com/office/powerpoint/2010/main" val="65370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32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xml"/><Relationship Id="rId16" Type="http://schemas.openxmlformats.org/officeDocument/2006/relationships/image" Target="../media/image61.svg"/><Relationship Id="rId1" Type="http://schemas.openxmlformats.org/officeDocument/2006/relationships/slideLayout" Target="../slideLayouts/slideLayout4.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47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86012D-E2F1-8B2F-E075-E8C8E23319A4}"/>
              </a:ext>
            </a:extLst>
          </p:cNvPr>
          <p:cNvSpPr>
            <a:spLocks noGrp="1"/>
          </p:cNvSpPr>
          <p:nvPr>
            <p:ph idx="1"/>
          </p:nvPr>
        </p:nvSpPr>
        <p:spPr/>
        <p:txBody>
          <a:bodyPr/>
          <a:lstStyle/>
          <a:p>
            <a:endParaRPr lang="en-AU"/>
          </a:p>
        </p:txBody>
      </p:sp>
      <p:sp>
        <p:nvSpPr>
          <p:cNvPr id="2" name="Title 1">
            <a:extLst>
              <a:ext uri="{FF2B5EF4-FFF2-40B4-BE49-F238E27FC236}">
                <a16:creationId xmlns:a16="http://schemas.microsoft.com/office/drawing/2014/main" id="{5B0E283C-67EC-BB68-BE0C-991A50B76D7D}"/>
              </a:ext>
            </a:extLst>
          </p:cNvPr>
          <p:cNvSpPr>
            <a:spLocks noGrp="1"/>
          </p:cNvSpPr>
          <p:nvPr>
            <p:ph type="title"/>
          </p:nvPr>
        </p:nvSpPr>
        <p:spPr/>
        <p:txBody>
          <a:bodyPr/>
          <a:lstStyle/>
          <a:p>
            <a:r>
              <a:rPr lang="en-AU"/>
              <a:t>Slide title goes here</a:t>
            </a:r>
          </a:p>
        </p:txBody>
      </p:sp>
    </p:spTree>
    <p:extLst>
      <p:ext uri="{BB962C8B-B14F-4D97-AF65-F5344CB8AC3E}">
        <p14:creationId xmlns:p14="http://schemas.microsoft.com/office/powerpoint/2010/main" val="40709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11EBE6-605A-72D0-8214-823A2FC8995F}"/>
              </a:ext>
            </a:extLst>
          </p:cNvPr>
          <p:cNvSpPr>
            <a:spLocks noGrp="1"/>
          </p:cNvSpPr>
          <p:nvPr>
            <p:ph idx="1"/>
          </p:nvPr>
        </p:nvSpPr>
        <p:spPr/>
        <p:txBody>
          <a:bodyPr/>
          <a:lstStyle/>
          <a:p>
            <a:endParaRPr lang="en-AU"/>
          </a:p>
        </p:txBody>
      </p:sp>
      <p:sp>
        <p:nvSpPr>
          <p:cNvPr id="2" name="Title 1">
            <a:extLst>
              <a:ext uri="{FF2B5EF4-FFF2-40B4-BE49-F238E27FC236}">
                <a16:creationId xmlns:a16="http://schemas.microsoft.com/office/drawing/2014/main" id="{5B0E283C-67EC-BB68-BE0C-991A50B76D7D}"/>
              </a:ext>
            </a:extLst>
          </p:cNvPr>
          <p:cNvSpPr>
            <a:spLocks noGrp="1"/>
          </p:cNvSpPr>
          <p:nvPr>
            <p:ph type="title"/>
          </p:nvPr>
        </p:nvSpPr>
        <p:spPr/>
        <p:txBody>
          <a:bodyPr/>
          <a:lstStyle/>
          <a:p>
            <a:r>
              <a:rPr lang="en-AU"/>
              <a:t>Slide title goes here</a:t>
            </a:r>
          </a:p>
        </p:txBody>
      </p:sp>
    </p:spTree>
    <p:extLst>
      <p:ext uri="{BB962C8B-B14F-4D97-AF65-F5344CB8AC3E}">
        <p14:creationId xmlns:p14="http://schemas.microsoft.com/office/powerpoint/2010/main" val="413929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6CF7-8852-2CBF-123E-EF94A9BB425D}"/>
              </a:ext>
            </a:extLst>
          </p:cNvPr>
          <p:cNvSpPr>
            <a:spLocks noGrp="1"/>
          </p:cNvSpPr>
          <p:nvPr>
            <p:ph type="title"/>
          </p:nvPr>
        </p:nvSpPr>
        <p:spPr/>
        <p:txBody>
          <a:bodyPr/>
          <a:lstStyle/>
          <a:p>
            <a:r>
              <a:rPr lang="en-GB" dirty="0">
                <a:solidFill>
                  <a:srgbClr val="FFFFFF"/>
                </a:solidFill>
                <a:latin typeface="Calibri"/>
                <a:ea typeface="Calibri"/>
                <a:cs typeface="Calibri"/>
              </a:rPr>
              <a:t>Welcome/Introductions</a:t>
            </a:r>
            <a:endParaRPr lang="en-US" dirty="0"/>
          </a:p>
        </p:txBody>
      </p:sp>
      <p:graphicFrame>
        <p:nvGraphicFramePr>
          <p:cNvPr id="4" name="Content Placeholder 1">
            <a:extLst>
              <a:ext uri="{FF2B5EF4-FFF2-40B4-BE49-F238E27FC236}">
                <a16:creationId xmlns:a16="http://schemas.microsoft.com/office/drawing/2014/main" id="{0567AC22-38FD-D792-D7A0-C0AE21EEB5F2}"/>
              </a:ext>
            </a:extLst>
          </p:cNvPr>
          <p:cNvGraphicFramePr>
            <a:graphicFrameLocks/>
          </p:cNvGraphicFramePr>
          <p:nvPr/>
        </p:nvGraphicFramePr>
        <p:xfrm>
          <a:off x="838200" y="1682750"/>
          <a:ext cx="10515600" cy="449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26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0C3E-889D-C9B7-8F19-E2135D4AF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2ABE1-A616-6EF1-9B59-4C00B144CA73}"/>
              </a:ext>
            </a:extLst>
          </p:cNvPr>
          <p:cNvSpPr>
            <a:spLocks noGrp="1"/>
          </p:cNvSpPr>
          <p:nvPr>
            <p:ph type="title"/>
          </p:nvPr>
        </p:nvSpPr>
        <p:spPr/>
        <p:txBody>
          <a:bodyPr/>
          <a:lstStyle/>
          <a:p>
            <a:r>
              <a:rPr lang="en-GB" dirty="0">
                <a:solidFill>
                  <a:srgbClr val="FFFFFF"/>
                </a:solidFill>
                <a:latin typeface="Calibri"/>
                <a:ea typeface="Calibri"/>
                <a:cs typeface="Calibri"/>
              </a:rPr>
              <a:t>Housekeeping icons</a:t>
            </a:r>
            <a:endParaRPr lang="en-US" dirty="0"/>
          </a:p>
        </p:txBody>
      </p:sp>
      <p:graphicFrame>
        <p:nvGraphicFramePr>
          <p:cNvPr id="4" name="Content Placeholder 2">
            <a:extLst>
              <a:ext uri="{FF2B5EF4-FFF2-40B4-BE49-F238E27FC236}">
                <a16:creationId xmlns:a16="http://schemas.microsoft.com/office/drawing/2014/main" id="{D7DB392C-85BB-0515-5CA3-DA6F16AB0292}"/>
              </a:ext>
            </a:extLst>
          </p:cNvPr>
          <p:cNvGraphicFramePr>
            <a:graphicFrameLocks noChangeAspect="1"/>
          </p:cNvGraphicFramePr>
          <p:nvPr/>
        </p:nvGraphicFramePr>
        <p:xfrm>
          <a:off x="838200" y="1682750"/>
          <a:ext cx="10515600" cy="449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85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445E8-D2CB-AC11-CB54-324F1D123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BA43F-CAFC-2531-8462-EB551578EA5B}"/>
              </a:ext>
            </a:extLst>
          </p:cNvPr>
          <p:cNvSpPr>
            <a:spLocks noGrp="1"/>
          </p:cNvSpPr>
          <p:nvPr>
            <p:ph type="title"/>
          </p:nvPr>
        </p:nvSpPr>
        <p:spPr/>
        <p:txBody>
          <a:bodyPr/>
          <a:lstStyle/>
          <a:p>
            <a:r>
              <a:rPr lang="en-GB" dirty="0">
                <a:solidFill>
                  <a:srgbClr val="FFFFFF"/>
                </a:solidFill>
                <a:latin typeface="Calibri"/>
                <a:ea typeface="Calibri"/>
                <a:cs typeface="Calibri"/>
              </a:rPr>
              <a:t>Reminders </a:t>
            </a:r>
            <a:endParaRPr lang="en-US" dirty="0"/>
          </a:p>
        </p:txBody>
      </p:sp>
      <p:graphicFrame>
        <p:nvGraphicFramePr>
          <p:cNvPr id="4" name="Content Placeholder 2">
            <a:extLst>
              <a:ext uri="{FF2B5EF4-FFF2-40B4-BE49-F238E27FC236}">
                <a16:creationId xmlns:a16="http://schemas.microsoft.com/office/drawing/2014/main" id="{3CD1E2F7-0E5F-9B91-4C2D-C25DE6AF6B44}"/>
              </a:ext>
            </a:extLst>
          </p:cNvPr>
          <p:cNvGraphicFramePr>
            <a:graphicFrameLocks/>
          </p:cNvGraphicFramePr>
          <p:nvPr/>
        </p:nvGraphicFramePr>
        <p:xfrm>
          <a:off x="838200" y="1682750"/>
          <a:ext cx="10515600" cy="449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82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624846-8493-4634-9062-AB3BBB9C5B45}"/>
              </a:ext>
            </a:extLst>
          </p:cNvPr>
          <p:cNvSpPr>
            <a:spLocks noGrp="1"/>
          </p:cNvSpPr>
          <p:nvPr>
            <p:ph type="title"/>
          </p:nvPr>
        </p:nvSpPr>
        <p:spPr/>
        <p:txBody>
          <a:bodyPr/>
          <a:lstStyle/>
          <a:p>
            <a:r>
              <a:rPr lang="en-US"/>
              <a:t>Contact</a:t>
            </a:r>
            <a:endParaRPr lang="en-AU"/>
          </a:p>
        </p:txBody>
      </p:sp>
      <p:sp>
        <p:nvSpPr>
          <p:cNvPr id="4" name="TextBox 3">
            <a:extLst>
              <a:ext uri="{FF2B5EF4-FFF2-40B4-BE49-F238E27FC236}">
                <a16:creationId xmlns:a16="http://schemas.microsoft.com/office/drawing/2014/main" id="{BA841308-0316-44D2-90E6-199271F9459F}"/>
              </a:ext>
            </a:extLst>
          </p:cNvPr>
          <p:cNvSpPr txBox="1"/>
          <p:nvPr/>
        </p:nvSpPr>
        <p:spPr>
          <a:xfrm>
            <a:off x="1546520" y="1290467"/>
            <a:ext cx="3546980" cy="369332"/>
          </a:xfrm>
          <a:prstGeom prst="rect">
            <a:avLst/>
          </a:prstGeom>
          <a:noFill/>
        </p:spPr>
        <p:txBody>
          <a:bodyPr wrap="square" rtlCol="0">
            <a:spAutoFit/>
          </a:bodyPr>
          <a:lstStyle/>
          <a:p>
            <a:r>
              <a:rPr lang="en-US"/>
              <a:t>aiec@idp.com</a:t>
            </a:r>
            <a:endParaRPr lang="en-AU"/>
          </a:p>
        </p:txBody>
      </p:sp>
      <p:pic>
        <p:nvPicPr>
          <p:cNvPr id="8" name="Graphic 7" descr="Envelope with solid fill">
            <a:extLst>
              <a:ext uri="{FF2B5EF4-FFF2-40B4-BE49-F238E27FC236}">
                <a16:creationId xmlns:a16="http://schemas.microsoft.com/office/drawing/2014/main" id="{BA1A5326-C2DB-4D93-B32B-5FFF118352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59" y="1196178"/>
            <a:ext cx="605191" cy="605191"/>
          </a:xfrm>
          <a:prstGeom prst="rect">
            <a:avLst/>
          </a:prstGeom>
        </p:spPr>
      </p:pic>
      <p:pic>
        <p:nvPicPr>
          <p:cNvPr id="12" name="Graphic 11" descr="Speaker phone with solid fill">
            <a:extLst>
              <a:ext uri="{FF2B5EF4-FFF2-40B4-BE49-F238E27FC236}">
                <a16:creationId xmlns:a16="http://schemas.microsoft.com/office/drawing/2014/main" id="{E6A49918-B1C8-4B09-AB60-BA2F522F04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00" y="1690577"/>
            <a:ext cx="605191" cy="605191"/>
          </a:xfrm>
          <a:prstGeom prst="rect">
            <a:avLst/>
          </a:prstGeom>
        </p:spPr>
      </p:pic>
      <p:pic>
        <p:nvPicPr>
          <p:cNvPr id="14" name="Graphic 13" descr="World with solid fill">
            <a:extLst>
              <a:ext uri="{FF2B5EF4-FFF2-40B4-BE49-F238E27FC236}">
                <a16:creationId xmlns:a16="http://schemas.microsoft.com/office/drawing/2014/main" id="{54D2B8CB-6D31-4CAA-8370-540411E9D8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5259" y="2290563"/>
            <a:ext cx="605191" cy="605191"/>
          </a:xfrm>
          <a:prstGeom prst="rect">
            <a:avLst/>
          </a:prstGeom>
        </p:spPr>
      </p:pic>
      <p:sp>
        <p:nvSpPr>
          <p:cNvPr id="16" name="TextBox 15">
            <a:extLst>
              <a:ext uri="{FF2B5EF4-FFF2-40B4-BE49-F238E27FC236}">
                <a16:creationId xmlns:a16="http://schemas.microsoft.com/office/drawing/2014/main" id="{995F0E68-1B07-4B41-BBCF-D3265B382159}"/>
              </a:ext>
            </a:extLst>
          </p:cNvPr>
          <p:cNvSpPr txBox="1"/>
          <p:nvPr/>
        </p:nvSpPr>
        <p:spPr>
          <a:xfrm>
            <a:off x="1546520" y="1825014"/>
            <a:ext cx="3546980" cy="369332"/>
          </a:xfrm>
          <a:prstGeom prst="rect">
            <a:avLst/>
          </a:prstGeom>
          <a:noFill/>
        </p:spPr>
        <p:txBody>
          <a:bodyPr wrap="square" rtlCol="0">
            <a:spAutoFit/>
          </a:bodyPr>
          <a:lstStyle/>
          <a:p>
            <a:r>
              <a:rPr lang="en-US"/>
              <a:t>+61 000 000 000</a:t>
            </a:r>
            <a:endParaRPr lang="en-AU"/>
          </a:p>
        </p:txBody>
      </p:sp>
      <p:sp>
        <p:nvSpPr>
          <p:cNvPr id="17" name="TextBox 16">
            <a:extLst>
              <a:ext uri="{FF2B5EF4-FFF2-40B4-BE49-F238E27FC236}">
                <a16:creationId xmlns:a16="http://schemas.microsoft.com/office/drawing/2014/main" id="{7DB92522-77FF-44EB-A390-DB9C7565D211}"/>
              </a:ext>
            </a:extLst>
          </p:cNvPr>
          <p:cNvSpPr txBox="1"/>
          <p:nvPr/>
        </p:nvSpPr>
        <p:spPr>
          <a:xfrm>
            <a:off x="1578772" y="2415616"/>
            <a:ext cx="3546980" cy="369332"/>
          </a:xfrm>
          <a:prstGeom prst="rect">
            <a:avLst/>
          </a:prstGeom>
          <a:noFill/>
        </p:spPr>
        <p:txBody>
          <a:bodyPr wrap="square" rtlCol="0">
            <a:spAutoFit/>
          </a:bodyPr>
          <a:lstStyle/>
          <a:p>
            <a:r>
              <a:rPr lang="en-US"/>
              <a:t>aiec.idp.com</a:t>
            </a:r>
            <a:endParaRPr lang="en-AU"/>
          </a:p>
        </p:txBody>
      </p:sp>
      <p:sp>
        <p:nvSpPr>
          <p:cNvPr id="3" name="TextBox 2">
            <a:extLst>
              <a:ext uri="{FF2B5EF4-FFF2-40B4-BE49-F238E27FC236}">
                <a16:creationId xmlns:a16="http://schemas.microsoft.com/office/drawing/2014/main" id="{5BEFA726-B467-F972-1F7B-1D7A3708CE1F}"/>
              </a:ext>
            </a:extLst>
          </p:cNvPr>
          <p:cNvSpPr txBox="1"/>
          <p:nvPr/>
        </p:nvSpPr>
        <p:spPr>
          <a:xfrm>
            <a:off x="1546519" y="4018909"/>
            <a:ext cx="2635719" cy="369332"/>
          </a:xfrm>
          <a:prstGeom prst="rect">
            <a:avLst/>
          </a:prstGeom>
          <a:noFill/>
        </p:spPr>
        <p:txBody>
          <a:bodyPr wrap="square" rtlCol="0">
            <a:spAutoFit/>
          </a:bodyPr>
          <a:lstStyle/>
          <a:p>
            <a:r>
              <a:rPr lang="en-US"/>
              <a:t>@aiec</a:t>
            </a:r>
            <a:endParaRPr lang="en-AU"/>
          </a:p>
        </p:txBody>
      </p:sp>
      <p:sp>
        <p:nvSpPr>
          <p:cNvPr id="5" name="Title 5">
            <a:extLst>
              <a:ext uri="{FF2B5EF4-FFF2-40B4-BE49-F238E27FC236}">
                <a16:creationId xmlns:a16="http://schemas.microsoft.com/office/drawing/2014/main" id="{86FD3695-6347-1D3B-C98F-0250DF107A47}"/>
              </a:ext>
            </a:extLst>
          </p:cNvPr>
          <p:cNvSpPr txBox="1">
            <a:spLocks/>
          </p:cNvSpPr>
          <p:nvPr/>
        </p:nvSpPr>
        <p:spPr>
          <a:xfrm>
            <a:off x="532772" y="3255060"/>
            <a:ext cx="4936335" cy="12863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0" i="0" kern="1200" baseline="0">
                <a:solidFill>
                  <a:schemeClr val="accent1"/>
                </a:solidFill>
                <a:latin typeface="Buenos Aires" pitchFamily="2" charset="77"/>
                <a:ea typeface="+mj-ea"/>
                <a:cs typeface="+mj-cs"/>
              </a:defRPr>
            </a:lvl1pPr>
          </a:lstStyle>
          <a:p>
            <a:r>
              <a:rPr lang="en-US" sz="1800"/>
              <a:t>Follow us</a:t>
            </a:r>
            <a:endParaRPr lang="en-AU" sz="1800"/>
          </a:p>
        </p:txBody>
      </p:sp>
      <p:sp>
        <p:nvSpPr>
          <p:cNvPr id="7" name="TextBox 6">
            <a:extLst>
              <a:ext uri="{FF2B5EF4-FFF2-40B4-BE49-F238E27FC236}">
                <a16:creationId xmlns:a16="http://schemas.microsoft.com/office/drawing/2014/main" id="{0A8C22FE-3814-4073-9D29-2358C722A81F}"/>
              </a:ext>
            </a:extLst>
          </p:cNvPr>
          <p:cNvSpPr txBox="1"/>
          <p:nvPr/>
        </p:nvSpPr>
        <p:spPr>
          <a:xfrm>
            <a:off x="1546520" y="4667816"/>
            <a:ext cx="3546980" cy="369332"/>
          </a:xfrm>
          <a:prstGeom prst="rect">
            <a:avLst/>
          </a:prstGeom>
          <a:noFill/>
        </p:spPr>
        <p:txBody>
          <a:bodyPr wrap="square" rtlCol="0">
            <a:spAutoFit/>
          </a:bodyPr>
          <a:lstStyle/>
          <a:p>
            <a:r>
              <a:rPr lang="en-US"/>
              <a:t>@aiecphotos</a:t>
            </a:r>
            <a:endParaRPr lang="en-AU"/>
          </a:p>
        </p:txBody>
      </p:sp>
      <p:sp>
        <p:nvSpPr>
          <p:cNvPr id="9" name="TextBox 8">
            <a:extLst>
              <a:ext uri="{FF2B5EF4-FFF2-40B4-BE49-F238E27FC236}">
                <a16:creationId xmlns:a16="http://schemas.microsoft.com/office/drawing/2014/main" id="{92CEBA21-2CD4-B574-3B24-9561D7009F66}"/>
              </a:ext>
            </a:extLst>
          </p:cNvPr>
          <p:cNvSpPr txBox="1"/>
          <p:nvPr/>
        </p:nvSpPr>
        <p:spPr>
          <a:xfrm>
            <a:off x="1578772" y="5382867"/>
            <a:ext cx="4373972" cy="369332"/>
          </a:xfrm>
          <a:prstGeom prst="rect">
            <a:avLst/>
          </a:prstGeom>
          <a:noFill/>
        </p:spPr>
        <p:txBody>
          <a:bodyPr wrap="square" rtlCol="0">
            <a:spAutoFit/>
          </a:bodyPr>
          <a:lstStyle/>
          <a:p>
            <a:r>
              <a:rPr lang="en-US"/>
              <a:t>linkedin.com/showcase/aiecconnect/</a:t>
            </a:r>
            <a:endParaRPr lang="en-AU"/>
          </a:p>
        </p:txBody>
      </p:sp>
      <p:pic>
        <p:nvPicPr>
          <p:cNvPr id="10" name="Graphic 9">
            <a:extLst>
              <a:ext uri="{FF2B5EF4-FFF2-40B4-BE49-F238E27FC236}">
                <a16:creationId xmlns:a16="http://schemas.microsoft.com/office/drawing/2014/main" id="{1BB4886F-23D4-8FEC-B8A3-5466ABA780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2675" y="5918198"/>
            <a:ext cx="480691" cy="480691"/>
          </a:xfrm>
          <a:prstGeom prst="rect">
            <a:avLst/>
          </a:prstGeom>
        </p:spPr>
      </p:pic>
      <p:pic>
        <p:nvPicPr>
          <p:cNvPr id="20" name="Graphic 19">
            <a:extLst>
              <a:ext uri="{FF2B5EF4-FFF2-40B4-BE49-F238E27FC236}">
                <a16:creationId xmlns:a16="http://schemas.microsoft.com/office/drawing/2014/main" id="{FB68AC34-6626-E00A-B136-A5014F0674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2675" y="5260256"/>
            <a:ext cx="452116" cy="419822"/>
          </a:xfrm>
          <a:prstGeom prst="rect">
            <a:avLst/>
          </a:prstGeom>
        </p:spPr>
      </p:pic>
      <p:pic>
        <p:nvPicPr>
          <p:cNvPr id="22" name="Graphic 21">
            <a:extLst>
              <a:ext uri="{FF2B5EF4-FFF2-40B4-BE49-F238E27FC236}">
                <a16:creationId xmlns:a16="http://schemas.microsoft.com/office/drawing/2014/main" id="{2977CFB3-7CA7-7AA1-EC13-6258D57E0D4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8845" y="4627003"/>
            <a:ext cx="353776" cy="353776"/>
          </a:xfrm>
          <a:prstGeom prst="rect">
            <a:avLst/>
          </a:prstGeom>
        </p:spPr>
      </p:pic>
      <p:pic>
        <p:nvPicPr>
          <p:cNvPr id="24" name="Graphic 23">
            <a:extLst>
              <a:ext uri="{FF2B5EF4-FFF2-40B4-BE49-F238E27FC236}">
                <a16:creationId xmlns:a16="http://schemas.microsoft.com/office/drawing/2014/main" id="{F965AF9B-BE7C-D33E-B3D5-6E8C29725E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4969" y="3980180"/>
            <a:ext cx="449622" cy="369332"/>
          </a:xfrm>
          <a:prstGeom prst="rect">
            <a:avLst/>
          </a:prstGeom>
        </p:spPr>
      </p:pic>
      <p:sp>
        <p:nvSpPr>
          <p:cNvPr id="26" name="TextBox 25">
            <a:extLst>
              <a:ext uri="{FF2B5EF4-FFF2-40B4-BE49-F238E27FC236}">
                <a16:creationId xmlns:a16="http://schemas.microsoft.com/office/drawing/2014/main" id="{7F130AE6-F4FC-6F7D-1ED8-31E2DB2810BB}"/>
              </a:ext>
            </a:extLst>
          </p:cNvPr>
          <p:cNvSpPr txBox="1"/>
          <p:nvPr/>
        </p:nvSpPr>
        <p:spPr>
          <a:xfrm>
            <a:off x="1546520" y="5995136"/>
            <a:ext cx="3546980" cy="369332"/>
          </a:xfrm>
          <a:prstGeom prst="rect">
            <a:avLst/>
          </a:prstGeom>
          <a:noFill/>
        </p:spPr>
        <p:txBody>
          <a:bodyPr wrap="square" rtlCol="0">
            <a:spAutoFit/>
          </a:bodyPr>
          <a:lstStyle/>
          <a:p>
            <a:r>
              <a:rPr lang="en-US"/>
              <a:t>@aiecvids</a:t>
            </a:r>
            <a:endParaRPr lang="en-AU"/>
          </a:p>
        </p:txBody>
      </p:sp>
      <p:sp>
        <p:nvSpPr>
          <p:cNvPr id="2" name="Title 2">
            <a:extLst>
              <a:ext uri="{FF2B5EF4-FFF2-40B4-BE49-F238E27FC236}">
                <a16:creationId xmlns:a16="http://schemas.microsoft.com/office/drawing/2014/main" id="{B67CB6A0-9876-CC07-D2EA-10907A884074}"/>
              </a:ext>
            </a:extLst>
          </p:cNvPr>
          <p:cNvSpPr txBox="1">
            <a:spLocks/>
          </p:cNvSpPr>
          <p:nvPr/>
        </p:nvSpPr>
        <p:spPr>
          <a:xfrm>
            <a:off x="6427652" y="445861"/>
            <a:ext cx="4420026" cy="44066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0" i="0" kern="1200" baseline="0">
                <a:solidFill>
                  <a:schemeClr val="accent1"/>
                </a:solidFill>
                <a:latin typeface="Buenos Aires" pitchFamily="2" charset="77"/>
                <a:ea typeface="+mj-ea"/>
                <a:cs typeface="+mj-cs"/>
              </a:defRPr>
            </a:lvl1pPr>
          </a:lstStyle>
          <a:p>
            <a:r>
              <a:rPr lang="en-AU">
                <a:solidFill>
                  <a:schemeClr val="bg1"/>
                </a:solidFill>
              </a:rPr>
              <a:t>Thank you for attending this session</a:t>
            </a:r>
          </a:p>
        </p:txBody>
      </p:sp>
    </p:spTree>
    <p:extLst>
      <p:ext uri="{BB962C8B-B14F-4D97-AF65-F5344CB8AC3E}">
        <p14:creationId xmlns:p14="http://schemas.microsoft.com/office/powerpoint/2010/main" val="47402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453A-2F51-D9AF-86EB-19507D485E7D}"/>
              </a:ext>
            </a:extLst>
          </p:cNvPr>
          <p:cNvSpPr>
            <a:spLocks noGrp="1"/>
          </p:cNvSpPr>
          <p:nvPr>
            <p:ph type="title"/>
          </p:nvPr>
        </p:nvSpPr>
        <p:spPr/>
        <p:txBody>
          <a:bodyPr/>
          <a:lstStyle/>
          <a:p>
            <a:endParaRPr lang="en-AU"/>
          </a:p>
        </p:txBody>
      </p:sp>
      <p:sp>
        <p:nvSpPr>
          <p:cNvPr id="4" name="Title 2">
            <a:extLst>
              <a:ext uri="{FF2B5EF4-FFF2-40B4-BE49-F238E27FC236}">
                <a16:creationId xmlns:a16="http://schemas.microsoft.com/office/drawing/2014/main" id="{04397C71-8370-2AC1-4E98-9E7811556B0F}"/>
              </a:ext>
            </a:extLst>
          </p:cNvPr>
          <p:cNvSpPr txBox="1">
            <a:spLocks/>
          </p:cNvSpPr>
          <p:nvPr/>
        </p:nvSpPr>
        <p:spPr>
          <a:xfrm>
            <a:off x="831850" y="3237875"/>
            <a:ext cx="10515600" cy="1324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sz="3600" dirty="0"/>
              <a:t>Thank you for attending this session</a:t>
            </a:r>
            <a:br>
              <a:rPr lang="en-AU" sz="3200" dirty="0"/>
            </a:br>
            <a:endParaRPr lang="en-AU" sz="3600" dirty="0"/>
          </a:p>
        </p:txBody>
      </p:sp>
    </p:spTree>
    <p:extLst>
      <p:ext uri="{BB962C8B-B14F-4D97-AF65-F5344CB8AC3E}">
        <p14:creationId xmlns:p14="http://schemas.microsoft.com/office/powerpoint/2010/main" val="146766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8681-17CA-B3E4-1D64-8C5EA40B123F}"/>
              </a:ext>
            </a:extLst>
          </p:cNvPr>
          <p:cNvSpPr>
            <a:spLocks noGrp="1"/>
          </p:cNvSpPr>
          <p:nvPr>
            <p:ph type="ctrTitle"/>
          </p:nvPr>
        </p:nvSpPr>
        <p:spPr/>
        <p:txBody>
          <a:bodyPr/>
          <a:lstStyle/>
          <a:p>
            <a:r>
              <a:rPr lang="en-AU"/>
              <a:t>Insert session/presentation title, as it is listed in the program</a:t>
            </a:r>
          </a:p>
        </p:txBody>
      </p:sp>
      <p:sp>
        <p:nvSpPr>
          <p:cNvPr id="3" name="Subtitle 2">
            <a:extLst>
              <a:ext uri="{FF2B5EF4-FFF2-40B4-BE49-F238E27FC236}">
                <a16:creationId xmlns:a16="http://schemas.microsoft.com/office/drawing/2014/main" id="{ABA4D316-2072-90A3-7E1C-FF2FC18BAF9C}"/>
              </a:ext>
            </a:extLst>
          </p:cNvPr>
          <p:cNvSpPr>
            <a:spLocks noGrp="1"/>
          </p:cNvSpPr>
          <p:nvPr>
            <p:ph type="subTitle" idx="1"/>
          </p:nvPr>
        </p:nvSpPr>
        <p:spPr/>
        <p:txBody>
          <a:bodyPr/>
          <a:lstStyle/>
          <a:p>
            <a:r>
              <a:rPr lang="en-AU"/>
              <a:t>Insert speaker names</a:t>
            </a:r>
          </a:p>
        </p:txBody>
      </p:sp>
      <p:sp>
        <p:nvSpPr>
          <p:cNvPr id="4" name="Subtitle 2">
            <a:extLst>
              <a:ext uri="{FF2B5EF4-FFF2-40B4-BE49-F238E27FC236}">
                <a16:creationId xmlns:a16="http://schemas.microsoft.com/office/drawing/2014/main" id="{374E59C5-65CF-4EC0-0EF1-586A1B7390CA}"/>
              </a:ext>
            </a:extLst>
          </p:cNvPr>
          <p:cNvSpPr txBox="1">
            <a:spLocks/>
          </p:cNvSpPr>
          <p:nvPr/>
        </p:nvSpPr>
        <p:spPr>
          <a:xfrm>
            <a:off x="838200" y="5817092"/>
            <a:ext cx="9144000" cy="4372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t>Insert date and time of your session/presentation</a:t>
            </a:r>
          </a:p>
        </p:txBody>
      </p:sp>
    </p:spTree>
    <p:extLst>
      <p:ext uri="{BB962C8B-B14F-4D97-AF65-F5344CB8AC3E}">
        <p14:creationId xmlns:p14="http://schemas.microsoft.com/office/powerpoint/2010/main" val="23406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16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D84AC7-7A2C-6444-2E55-E5FF71FC2642}"/>
              </a:ext>
            </a:extLst>
          </p:cNvPr>
          <p:cNvSpPr>
            <a:spLocks noGrp="1"/>
          </p:cNvSpPr>
          <p:nvPr>
            <p:ph type="body" idx="1"/>
          </p:nvPr>
        </p:nvSpPr>
        <p:spPr>
          <a:xfrm>
            <a:off x="839788" y="1681163"/>
            <a:ext cx="5157787" cy="823912"/>
          </a:xfrm>
        </p:spPr>
        <p:txBody>
          <a:bodyPr/>
          <a:lstStyle/>
          <a:p>
            <a:r>
              <a:rPr lang="en-AU" b="1" dirty="0">
                <a:solidFill>
                  <a:schemeClr val="accent1"/>
                </a:solidFill>
              </a:rPr>
              <a:t>Note to all speakers:</a:t>
            </a:r>
          </a:p>
          <a:p>
            <a:endParaRPr lang="en-AU" b="1" dirty="0">
              <a:solidFill>
                <a:schemeClr val="accent1"/>
              </a:solidFill>
            </a:endParaRPr>
          </a:p>
        </p:txBody>
      </p:sp>
      <p:sp>
        <p:nvSpPr>
          <p:cNvPr id="2" name="Content Placeholder 1">
            <a:extLst>
              <a:ext uri="{FF2B5EF4-FFF2-40B4-BE49-F238E27FC236}">
                <a16:creationId xmlns:a16="http://schemas.microsoft.com/office/drawing/2014/main" id="{EEC2C94D-629D-2062-9E6D-6D16C2D98E9F}"/>
              </a:ext>
            </a:extLst>
          </p:cNvPr>
          <p:cNvSpPr>
            <a:spLocks noGrp="1"/>
          </p:cNvSpPr>
          <p:nvPr>
            <p:ph sz="half" idx="2"/>
          </p:nvPr>
        </p:nvSpPr>
        <p:spPr/>
        <p:txBody>
          <a:bodyPr vert="horz" lIns="91440" tIns="45720" rIns="91440" bIns="45720" rtlCol="0" anchor="t">
            <a:normAutofit/>
          </a:bodyPr>
          <a:lstStyle/>
          <a:p>
            <a:r>
              <a:rPr lang="en-AU" sz="1600" dirty="0"/>
              <a:t>This PowerPoint template is available to speakers and presenters at AIEC </a:t>
            </a:r>
          </a:p>
          <a:p>
            <a:r>
              <a:rPr lang="en-AU" sz="1600" dirty="0"/>
              <a:t>The use of this template is optional – please feel free to use your organisation’s branded template instead</a:t>
            </a:r>
          </a:p>
          <a:p>
            <a:pPr marL="0" indent="0">
              <a:buNone/>
            </a:pPr>
            <a:endParaRPr lang="en-AU" sz="1600" dirty="0"/>
          </a:p>
        </p:txBody>
      </p:sp>
      <p:sp>
        <p:nvSpPr>
          <p:cNvPr id="7" name="Text Placeholder 6">
            <a:extLst>
              <a:ext uri="{FF2B5EF4-FFF2-40B4-BE49-F238E27FC236}">
                <a16:creationId xmlns:a16="http://schemas.microsoft.com/office/drawing/2014/main" id="{20C4CF74-FB3D-114E-33CF-7AB89D63ABFF}"/>
              </a:ext>
            </a:extLst>
          </p:cNvPr>
          <p:cNvSpPr>
            <a:spLocks noGrp="1"/>
          </p:cNvSpPr>
          <p:nvPr>
            <p:ph type="body" sz="quarter" idx="3"/>
          </p:nvPr>
        </p:nvSpPr>
        <p:spPr>
          <a:xfrm>
            <a:off x="6172200" y="1681163"/>
            <a:ext cx="5183188" cy="823912"/>
          </a:xfrm>
        </p:spPr>
        <p:txBody>
          <a:bodyPr>
            <a:normAutofit lnSpcReduction="10000"/>
          </a:bodyPr>
          <a:lstStyle/>
          <a:p>
            <a:r>
              <a:rPr lang="en-AU" b="1" dirty="0">
                <a:solidFill>
                  <a:schemeClr val="accent1"/>
                </a:solidFill>
              </a:rPr>
              <a:t>Note to Inspire presenters</a:t>
            </a:r>
          </a:p>
          <a:p>
            <a:r>
              <a:rPr lang="en-AU" b="1" dirty="0">
                <a:solidFill>
                  <a:schemeClr val="accent1"/>
                </a:solidFill>
              </a:rPr>
              <a:t> (14 min presentations)</a:t>
            </a:r>
          </a:p>
        </p:txBody>
      </p:sp>
      <p:sp>
        <p:nvSpPr>
          <p:cNvPr id="8" name="Content Placeholder 7">
            <a:extLst>
              <a:ext uri="{FF2B5EF4-FFF2-40B4-BE49-F238E27FC236}">
                <a16:creationId xmlns:a16="http://schemas.microsoft.com/office/drawing/2014/main" id="{BEE52811-752C-387A-BA50-CD7782FC538B}"/>
              </a:ext>
            </a:extLst>
          </p:cNvPr>
          <p:cNvSpPr>
            <a:spLocks noGrp="1"/>
          </p:cNvSpPr>
          <p:nvPr>
            <p:ph sz="quarter" idx="4"/>
          </p:nvPr>
        </p:nvSpPr>
        <p:spPr/>
        <p:txBody>
          <a:bodyPr>
            <a:normAutofit fontScale="92500" lnSpcReduction="10000"/>
          </a:bodyPr>
          <a:lstStyle/>
          <a:p>
            <a:r>
              <a:rPr lang="en-AU" sz="1700" dirty="0"/>
              <a:t>Please keep to the following structure for your presentation:</a:t>
            </a:r>
          </a:p>
          <a:p>
            <a:pPr lvl="1"/>
            <a:r>
              <a:rPr lang="en-AU" sz="1700" dirty="0"/>
              <a:t>1 min (1 slide) for welcome and introduction – including the title of your presentation, and presenters</a:t>
            </a:r>
          </a:p>
          <a:p>
            <a:pPr lvl="1"/>
            <a:r>
              <a:rPr lang="en-AU" sz="1700" dirty="0"/>
              <a:t>1 min (1 slide) for what you will cover in this presentation</a:t>
            </a:r>
          </a:p>
          <a:p>
            <a:pPr lvl="1"/>
            <a:r>
              <a:rPr lang="en-AU" sz="1700" dirty="0"/>
              <a:t>11 min (11 slides) for your presentation</a:t>
            </a:r>
          </a:p>
          <a:p>
            <a:pPr lvl="1"/>
            <a:r>
              <a:rPr lang="en-AU" sz="1700" dirty="0"/>
              <a:t>1 min (1 or 2 slides) for contact, closing remarks and reminders</a:t>
            </a:r>
          </a:p>
          <a:p>
            <a:r>
              <a:rPr lang="en-AU" sz="1700" dirty="0"/>
              <a:t>A time counter will be available on the stage for presenters. The counter will be reset for each presentation as soon as the speaker starts to speak. The presentation will automatically stop after 14 min. The next presentation will be shown on screen. Please do not go over 14 min.</a:t>
            </a:r>
          </a:p>
        </p:txBody>
      </p:sp>
      <p:sp>
        <p:nvSpPr>
          <p:cNvPr id="3" name="Title 2">
            <a:extLst>
              <a:ext uri="{FF2B5EF4-FFF2-40B4-BE49-F238E27FC236}">
                <a16:creationId xmlns:a16="http://schemas.microsoft.com/office/drawing/2014/main" id="{BAF7409E-70A1-8AA7-7C57-39704446BEA0}"/>
              </a:ext>
            </a:extLst>
          </p:cNvPr>
          <p:cNvSpPr>
            <a:spLocks noGrp="1"/>
          </p:cNvSpPr>
          <p:nvPr>
            <p:ph type="title"/>
          </p:nvPr>
        </p:nvSpPr>
        <p:spPr/>
        <p:txBody>
          <a:bodyPr/>
          <a:lstStyle/>
          <a:p>
            <a:r>
              <a:rPr lang="en-AU" dirty="0">
                <a:latin typeface="Buenos Aires"/>
              </a:rPr>
              <a:t>Note to presenters using this template</a:t>
            </a:r>
          </a:p>
        </p:txBody>
      </p:sp>
      <p:sp>
        <p:nvSpPr>
          <p:cNvPr id="4" name="Content Placeholder 1">
            <a:extLst>
              <a:ext uri="{FF2B5EF4-FFF2-40B4-BE49-F238E27FC236}">
                <a16:creationId xmlns:a16="http://schemas.microsoft.com/office/drawing/2014/main" id="{447DB836-1275-CE5E-9E72-3085A0D0D8BB}"/>
              </a:ext>
            </a:extLst>
          </p:cNvPr>
          <p:cNvSpPr txBox="1">
            <a:spLocks/>
          </p:cNvSpPr>
          <p:nvPr/>
        </p:nvSpPr>
        <p:spPr>
          <a:xfrm>
            <a:off x="10512014" y="4233874"/>
            <a:ext cx="5602224" cy="45180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176965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00A3-33AE-F727-0B67-DC61B9CBB7C7}"/>
              </a:ext>
            </a:extLst>
          </p:cNvPr>
          <p:cNvSpPr>
            <a:spLocks noGrp="1"/>
          </p:cNvSpPr>
          <p:nvPr>
            <p:ph type="title"/>
          </p:nvPr>
        </p:nvSpPr>
        <p:spPr/>
        <p:txBody>
          <a:bodyPr/>
          <a:lstStyle/>
          <a:p>
            <a:r>
              <a:rPr lang="en-GB" dirty="0">
                <a:solidFill>
                  <a:srgbClr val="FFFFFF"/>
                </a:solidFill>
                <a:latin typeface="Calibri"/>
                <a:ea typeface="Calibri"/>
                <a:cs typeface="Calibri"/>
              </a:rPr>
              <a:t>In this session we will cover</a:t>
            </a:r>
            <a:endParaRPr lang="en-US" dirty="0"/>
          </a:p>
        </p:txBody>
      </p:sp>
      <p:sp>
        <p:nvSpPr>
          <p:cNvPr id="4" name="Content Placeholder 2">
            <a:extLst>
              <a:ext uri="{FF2B5EF4-FFF2-40B4-BE49-F238E27FC236}">
                <a16:creationId xmlns:a16="http://schemas.microsoft.com/office/drawing/2014/main" id="{65A7135B-B689-1AC3-E25A-3E29B3DB4E0D}"/>
              </a:ext>
            </a:extLst>
          </p:cNvPr>
          <p:cNvSpPr txBox="1">
            <a:spLocks/>
          </p:cNvSpPr>
          <p:nvPr/>
        </p:nvSpPr>
        <p:spPr>
          <a:xfrm>
            <a:off x="838200" y="1683327"/>
            <a:ext cx="10515600" cy="4493636"/>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buFont typeface="+mj-lt"/>
              <a:buAutoNum type="arabicPeriod"/>
            </a:pPr>
            <a:r>
              <a:rPr lang="en-AU" dirty="0"/>
              <a:t>Item </a:t>
            </a:r>
          </a:p>
          <a:p>
            <a:pPr marL="447675" indent="-447675">
              <a:buFont typeface="+mj-lt"/>
              <a:buAutoNum type="arabicPeriod"/>
            </a:pPr>
            <a:r>
              <a:rPr lang="en-AU" dirty="0"/>
              <a:t>Item</a:t>
            </a:r>
          </a:p>
          <a:p>
            <a:pPr marL="447675" indent="-447675">
              <a:buFont typeface="+mj-lt"/>
              <a:buAutoNum type="arabicPeriod"/>
            </a:pPr>
            <a:r>
              <a:rPr lang="en-AU" dirty="0"/>
              <a:t>Item</a:t>
            </a:r>
          </a:p>
          <a:p>
            <a:pPr marL="447675" indent="-447675">
              <a:buFont typeface="+mj-lt"/>
              <a:buAutoNum type="arabicPeriod"/>
            </a:pPr>
            <a:r>
              <a:rPr lang="en-AU" dirty="0"/>
              <a:t>Item</a:t>
            </a:r>
          </a:p>
        </p:txBody>
      </p:sp>
    </p:spTree>
    <p:extLst>
      <p:ext uri="{BB962C8B-B14F-4D97-AF65-F5344CB8AC3E}">
        <p14:creationId xmlns:p14="http://schemas.microsoft.com/office/powerpoint/2010/main" val="31727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00FED3-6825-67ED-C28B-9F4A44FD9D55}"/>
              </a:ext>
            </a:extLst>
          </p:cNvPr>
          <p:cNvSpPr>
            <a:spLocks noGrp="1"/>
          </p:cNvSpPr>
          <p:nvPr>
            <p:ph idx="1"/>
          </p:nvPr>
        </p:nvSpPr>
        <p:spPr/>
        <p:txBody>
          <a:bodyPr/>
          <a:lstStyle/>
          <a:p>
            <a:endParaRPr lang="en-AU"/>
          </a:p>
        </p:txBody>
      </p:sp>
      <p:sp>
        <p:nvSpPr>
          <p:cNvPr id="2" name="Title 1">
            <a:extLst>
              <a:ext uri="{FF2B5EF4-FFF2-40B4-BE49-F238E27FC236}">
                <a16:creationId xmlns:a16="http://schemas.microsoft.com/office/drawing/2014/main" id="{5B0E283C-67EC-BB68-BE0C-991A50B76D7D}"/>
              </a:ext>
            </a:extLst>
          </p:cNvPr>
          <p:cNvSpPr>
            <a:spLocks noGrp="1"/>
          </p:cNvSpPr>
          <p:nvPr>
            <p:ph type="title"/>
          </p:nvPr>
        </p:nvSpPr>
        <p:spPr/>
        <p:txBody>
          <a:bodyPr/>
          <a:lstStyle/>
          <a:p>
            <a:r>
              <a:rPr lang="en-AU"/>
              <a:t>Slide title goes here</a:t>
            </a:r>
          </a:p>
        </p:txBody>
      </p:sp>
    </p:spTree>
    <p:extLst>
      <p:ext uri="{BB962C8B-B14F-4D97-AF65-F5344CB8AC3E}">
        <p14:creationId xmlns:p14="http://schemas.microsoft.com/office/powerpoint/2010/main" val="381731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902B43-91A9-3654-C91B-FB2468968E74}"/>
              </a:ext>
            </a:extLst>
          </p:cNvPr>
          <p:cNvSpPr>
            <a:spLocks noGrp="1"/>
          </p:cNvSpPr>
          <p:nvPr>
            <p:ph idx="1"/>
          </p:nvPr>
        </p:nvSpPr>
        <p:spPr/>
        <p:txBody>
          <a:bodyPr/>
          <a:lstStyle/>
          <a:p>
            <a:endParaRPr lang="en-AU"/>
          </a:p>
        </p:txBody>
      </p:sp>
      <p:sp>
        <p:nvSpPr>
          <p:cNvPr id="2" name="Title 1">
            <a:extLst>
              <a:ext uri="{FF2B5EF4-FFF2-40B4-BE49-F238E27FC236}">
                <a16:creationId xmlns:a16="http://schemas.microsoft.com/office/drawing/2014/main" id="{5B0E283C-67EC-BB68-BE0C-991A50B76D7D}"/>
              </a:ext>
            </a:extLst>
          </p:cNvPr>
          <p:cNvSpPr>
            <a:spLocks noGrp="1"/>
          </p:cNvSpPr>
          <p:nvPr>
            <p:ph type="title"/>
          </p:nvPr>
        </p:nvSpPr>
        <p:spPr/>
        <p:txBody>
          <a:bodyPr/>
          <a:lstStyle/>
          <a:p>
            <a:r>
              <a:rPr lang="en-AU"/>
              <a:t>Slide title goes here</a:t>
            </a:r>
          </a:p>
        </p:txBody>
      </p:sp>
    </p:spTree>
    <p:extLst>
      <p:ext uri="{BB962C8B-B14F-4D97-AF65-F5344CB8AC3E}">
        <p14:creationId xmlns:p14="http://schemas.microsoft.com/office/powerpoint/2010/main" val="281711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13EF56-A610-102E-21AF-99EA4531B2B8}"/>
              </a:ext>
            </a:extLst>
          </p:cNvPr>
          <p:cNvSpPr>
            <a:spLocks noGrp="1"/>
          </p:cNvSpPr>
          <p:nvPr>
            <p:ph idx="1"/>
          </p:nvPr>
        </p:nvSpPr>
        <p:spPr/>
        <p:txBody>
          <a:bodyPr/>
          <a:lstStyle/>
          <a:p>
            <a:endParaRPr lang="en-AU"/>
          </a:p>
        </p:txBody>
      </p:sp>
      <p:sp>
        <p:nvSpPr>
          <p:cNvPr id="2" name="Title 1">
            <a:extLst>
              <a:ext uri="{FF2B5EF4-FFF2-40B4-BE49-F238E27FC236}">
                <a16:creationId xmlns:a16="http://schemas.microsoft.com/office/drawing/2014/main" id="{5B0E283C-67EC-BB68-BE0C-991A50B76D7D}"/>
              </a:ext>
            </a:extLst>
          </p:cNvPr>
          <p:cNvSpPr>
            <a:spLocks noGrp="1"/>
          </p:cNvSpPr>
          <p:nvPr>
            <p:ph type="title"/>
          </p:nvPr>
        </p:nvSpPr>
        <p:spPr/>
        <p:txBody>
          <a:bodyPr/>
          <a:lstStyle/>
          <a:p>
            <a:r>
              <a:rPr lang="en-AU"/>
              <a:t>Slide title goes here</a:t>
            </a:r>
          </a:p>
        </p:txBody>
      </p:sp>
    </p:spTree>
    <p:extLst>
      <p:ext uri="{BB962C8B-B14F-4D97-AF65-F5344CB8AC3E}">
        <p14:creationId xmlns:p14="http://schemas.microsoft.com/office/powerpoint/2010/main" val="365165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8C019F-04E9-3898-BD00-596C983182A4}"/>
              </a:ext>
            </a:extLst>
          </p:cNvPr>
          <p:cNvSpPr>
            <a:spLocks noGrp="1"/>
          </p:cNvSpPr>
          <p:nvPr>
            <p:ph idx="1"/>
          </p:nvPr>
        </p:nvSpPr>
        <p:spPr/>
        <p:txBody>
          <a:bodyPr/>
          <a:lstStyle/>
          <a:p>
            <a:endParaRPr lang="en-AU"/>
          </a:p>
        </p:txBody>
      </p:sp>
      <p:sp>
        <p:nvSpPr>
          <p:cNvPr id="2" name="Title 1">
            <a:extLst>
              <a:ext uri="{FF2B5EF4-FFF2-40B4-BE49-F238E27FC236}">
                <a16:creationId xmlns:a16="http://schemas.microsoft.com/office/drawing/2014/main" id="{5B0E283C-67EC-BB68-BE0C-991A50B76D7D}"/>
              </a:ext>
            </a:extLst>
          </p:cNvPr>
          <p:cNvSpPr>
            <a:spLocks noGrp="1"/>
          </p:cNvSpPr>
          <p:nvPr>
            <p:ph type="title"/>
          </p:nvPr>
        </p:nvSpPr>
        <p:spPr/>
        <p:txBody>
          <a:bodyPr/>
          <a:lstStyle/>
          <a:p>
            <a:r>
              <a:rPr lang="en-AU"/>
              <a:t>Slide title goes here</a:t>
            </a:r>
          </a:p>
        </p:txBody>
      </p:sp>
    </p:spTree>
    <p:extLst>
      <p:ext uri="{BB962C8B-B14F-4D97-AF65-F5344CB8AC3E}">
        <p14:creationId xmlns:p14="http://schemas.microsoft.com/office/powerpoint/2010/main" val="312653662"/>
      </p:ext>
    </p:extLst>
  </p:cSld>
  <p:clrMapOvr>
    <a:masterClrMapping/>
  </p:clrMapOvr>
</p:sld>
</file>

<file path=ppt/theme/theme1.xml><?xml version="1.0" encoding="utf-8"?>
<a:theme xmlns:a="http://schemas.openxmlformats.org/drawingml/2006/main" name="AIEC2024">
  <a:themeElements>
    <a:clrScheme name="AIEC2025">
      <a:dk1>
        <a:srgbClr val="000000"/>
      </a:dk1>
      <a:lt1>
        <a:srgbClr val="FFFFFF"/>
      </a:lt1>
      <a:dk2>
        <a:srgbClr val="333F48"/>
      </a:dk2>
      <a:lt2>
        <a:srgbClr val="D6D7D6"/>
      </a:lt2>
      <a:accent1>
        <a:srgbClr val="008AE5"/>
      </a:accent1>
      <a:accent2>
        <a:srgbClr val="008AE5"/>
      </a:accent2>
      <a:accent3>
        <a:srgbClr val="56C71F"/>
      </a:accent3>
      <a:accent4>
        <a:srgbClr val="2630A8"/>
      </a:accent4>
      <a:accent5>
        <a:srgbClr val="008260"/>
      </a:accent5>
      <a:accent6>
        <a:srgbClr val="008BE6"/>
      </a:accent6>
      <a:hlink>
        <a:srgbClr val="0000FF"/>
      </a:hlink>
      <a:folHlink>
        <a:srgbClr val="800080"/>
      </a:folHlink>
    </a:clrScheme>
    <a:fontScheme name="Buenos Aires">
      <a:majorFont>
        <a:latin typeface="Buenos Aires TTF"/>
        <a:ea typeface=""/>
        <a:cs typeface=""/>
      </a:majorFont>
      <a:minorFont>
        <a:latin typeface="Buenos Aires TTF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60F21A5-E06F-D74A-AE51-58D7F0522530}" vid="{3B3D8ED1-7371-BC4E-AFEA-5B65F0D79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ken xmlns="e5e52df2-d745-405b-a23b-dcce64b48dc8" xsi:nil="true"/>
    <Hyperlink xmlns="e5e52df2-d745-405b-a23b-dcce64b48dc8">
      <Url xsi:nil="true"/>
      <Description xsi:nil="true"/>
    </Hyperlink>
    <lcf76f155ced4ddcb4097134ff3c332f xmlns="e5e52df2-d745-405b-a23b-dcce64b48dc8">
      <Terms xmlns="http://schemas.microsoft.com/office/infopath/2007/PartnerControls"/>
    </lcf76f155ced4ddcb4097134ff3c332f>
    <TaxCatchAll xmlns="4a854d7f-a3da-49e1-bcd6-8cd007849dd1" xsi:nil="true"/>
    <TaxKeywordTaxHTField xmlns="4a854d7f-a3da-49e1-bcd6-8cd007849dd1">
      <Terms xmlns="http://schemas.microsoft.com/office/infopath/2007/PartnerControls"/>
    </TaxKeywordTaxHTField>
    <IconOverlay xmlns="http://schemas.microsoft.com/sharepoint/v4" xsi:nil="true"/>
    <Dims xmlns="e5e52df2-d745-405b-a23b-dcce64b48dc8" xsi:nil="true"/>
    <_ip_UnifiedCompliancePolicyUIAction xmlns="http://schemas.microsoft.com/sharepoint/v3" xsi:nil="true"/>
    <_ip_UnifiedCompliancePolicyProperties xmlns="http://schemas.microsoft.com/sharepoint/v3" xsi:nil="true"/>
    <Notes xmlns="e5e52df2-d745-405b-a23b-dcce64b48dc8" xsi:nil="true"/>
    <Modifiedby xmlns="e5e52df2-d745-405b-a23b-dcce64b48dc8">
      <UserInfo>
        <DisplayName/>
        <AccountId xsi:nil="true"/>
        <AccountType/>
      </UserInfo>
    </Modifi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50131F8F1CC748B46A8B456D0DBE5A" ma:contentTypeVersion="34" ma:contentTypeDescription="Create a new document." ma:contentTypeScope="" ma:versionID="674f05ba76276f0fddc313647da74e32">
  <xsd:schema xmlns:xsd="http://www.w3.org/2001/XMLSchema" xmlns:xs="http://www.w3.org/2001/XMLSchema" xmlns:p="http://schemas.microsoft.com/office/2006/metadata/properties" xmlns:ns1="http://schemas.microsoft.com/sharepoint/v3" xmlns:ns2="e5e52df2-d745-405b-a23b-dcce64b48dc8" xmlns:ns3="4a854d7f-a3da-49e1-bcd6-8cd007849dd1" xmlns:ns4="http://schemas.microsoft.com/sharepoint/v4" targetNamespace="http://schemas.microsoft.com/office/2006/metadata/properties" ma:root="true" ma:fieldsID="3dff645416c2deada75405d498442b13" ns1:_="" ns2:_="" ns3:_="" ns4:_="">
    <xsd:import namespace="http://schemas.microsoft.com/sharepoint/v3"/>
    <xsd:import namespace="e5e52df2-d745-405b-a23b-dcce64b48dc8"/>
    <xsd:import namespace="4a854d7f-a3da-49e1-bcd6-8cd007849dd1"/>
    <xsd:import namespace="http://schemas.microsoft.com/sharepoint/v4"/>
    <xsd:element name="properties">
      <xsd:complexType>
        <xsd:sequence>
          <xsd:element name="documentManagement">
            <xsd:complexType>
              <xsd:all>
                <xsd:element ref="ns2:Hyperlink" minOccurs="0"/>
                <xsd:element ref="ns2:Dims" minOccurs="0"/>
                <xsd:element ref="ns2:Modifiedby" minOccurs="0"/>
                <xsd:element ref="ns2:Note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4:IconOverlay"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3:TaxKeywordTaxHTField" minOccurs="0"/>
                <xsd:element ref="ns2:Take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ma:readOnly="false">
      <xsd:simpleType>
        <xsd:restriction base="dms:Note"/>
      </xsd:simpleType>
    </xsd:element>
    <xsd:element name="_ip_UnifiedCompliancePolicyUIAction" ma:index="30"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e52df2-d745-405b-a23b-dcce64b48dc8" elementFormDefault="qualified">
    <xsd:import namespace="http://schemas.microsoft.com/office/2006/documentManagement/types"/>
    <xsd:import namespace="http://schemas.microsoft.com/office/infopath/2007/PartnerControls"/>
    <xsd:element name="Hyperlink" ma:index="2" nillable="true" ma:displayName="Hyperlink" ma:format="Hyperlink" ma:internalName="Hyper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ims" ma:index="3" nillable="true" ma:displayName="Dims" ma:internalName="Dims" ma:readOnly="false">
      <xsd:simpleType>
        <xsd:restriction base="dms:Text">
          <xsd:maxLength value="255"/>
        </xsd:restriction>
      </xsd:simpleType>
    </xsd:element>
    <xsd:element name="Modifiedby" ma:index="4" nillable="true" ma:displayName="Modified by" ma:format="Dropdown" ma:list="UserInfo" ma:SharePointGroup="0" ma:internalName="Modifiedby"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otes" ma:index="5" nillable="true" ma:displayName="Notes" ma:description="instructions" ma:format="Dropdown" ma:hidden="true" ma:internalName="Notes" ma:readOnly="false">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Taken" ma:index="33" nillable="true" ma:displayName="Taken" ma:format="DateOnly" ma:internalName="Taken">
      <xsd:simpleType>
        <xsd:restriction base="dms:DateTime"/>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6183e9f8-4c2c-49c8-a6e3-eb683d0e897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854d7f-a3da-49e1-bcd6-8cd007849dd1"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1f27667b-ba4c-41a5-a625-0b17362fd99c}" ma:internalName="TaxCatchAll" ma:readOnly="false" ma:showField="CatchAllData" ma:web="4a854d7f-a3da-49e1-bcd6-8cd007849dd1">
      <xsd:complexType>
        <xsd:complexContent>
          <xsd:extension base="dms:MultiChoiceLookup">
            <xsd:sequence>
              <xsd:element name="Value" type="dms:Lookup" maxOccurs="unbounded" minOccurs="0" nillable="true"/>
            </xsd:sequence>
          </xsd:extension>
        </xsd:complexContent>
      </xsd:complexType>
    </xsd:element>
    <xsd:element name="TaxKeywordTaxHTField" ma:index="32" nillable="true" ma:taxonomy="true" ma:internalName="TaxKeywordTaxHTField" ma:taxonomyFieldName="TaxKeyword" ma:displayName="Enterprise Keywords" ma:readOnly="false" ma:fieldId="{23f27201-bee3-471e-b2e7-b64fd8b7ca38}" ma:taxonomyMulti="true" ma:sspId="6183e9f8-4c2c-49c8-a6e3-eb683d0e8976"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0898C-6191-4493-B16A-719851DF3871}">
  <ds:schemaRefs>
    <ds:schemaRef ds:uri="http://schemas.microsoft.com/sharepoint/v3/contenttype/forms"/>
  </ds:schemaRefs>
</ds:datastoreItem>
</file>

<file path=customXml/itemProps2.xml><?xml version="1.0" encoding="utf-8"?>
<ds:datastoreItem xmlns:ds="http://schemas.openxmlformats.org/officeDocument/2006/customXml" ds:itemID="{90BA0E61-31AC-4ABA-AF1F-291B2E269340}">
  <ds:schemaRefs>
    <ds:schemaRef ds:uri="http://schemas.microsoft.com/sharepoint/v3"/>
    <ds:schemaRef ds:uri="4a854d7f-a3da-49e1-bcd6-8cd007849dd1"/>
    <ds:schemaRef ds:uri="http://www.w3.org/XML/1998/namespace"/>
    <ds:schemaRef ds:uri="http://purl.org/dc/terms/"/>
    <ds:schemaRef ds:uri="http://purl.org/dc/elements/1.1/"/>
    <ds:schemaRef ds:uri="e5e52df2-d745-405b-a23b-dcce64b48dc8"/>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95C77AC-924A-4EB8-8187-4D3C616C7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e52df2-d745-405b-a23b-dcce64b48dc8"/>
    <ds:schemaRef ds:uri="4a854d7f-a3da-49e1-bcd6-8cd007849dd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AIEC2024-Template-FINAL</Template>
  <TotalTime>72</TotalTime>
  <Words>351</Words>
  <Application>Microsoft Office PowerPoint</Application>
  <PresentationFormat>Widescreen</PresentationFormat>
  <Paragraphs>61</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Buenos Aires</vt:lpstr>
      <vt:lpstr>Buenos Aires TTF</vt:lpstr>
      <vt:lpstr>Buenos Aires TTF Light</vt:lpstr>
      <vt:lpstr>Calibri</vt:lpstr>
      <vt:lpstr>AIEC2024</vt:lpstr>
      <vt:lpstr>PowerPoint Presentation</vt:lpstr>
      <vt:lpstr>Insert session/presentation title, as it is listed in the program</vt:lpstr>
      <vt:lpstr>PowerPoint Presentation</vt:lpstr>
      <vt:lpstr>Note to presenters using this template</vt:lpstr>
      <vt:lpstr>In this session we will cover</vt:lpstr>
      <vt:lpstr>Slide title goes here</vt:lpstr>
      <vt:lpstr>Slide title goes here</vt:lpstr>
      <vt:lpstr>Slide title goes here</vt:lpstr>
      <vt:lpstr>Slide title goes here</vt:lpstr>
      <vt:lpstr>Slide title goes here</vt:lpstr>
      <vt:lpstr>Slide title goes here</vt:lpstr>
      <vt:lpstr>Welcome/Introductions</vt:lpstr>
      <vt:lpstr>Housekeeping icons</vt:lpstr>
      <vt:lpstr>Reminders </vt:lpstr>
      <vt:lpstr>Contact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Sally Gatenby</dc:creator>
  <cp:keywords/>
  <dc:description/>
  <cp:lastModifiedBy>Catania Aviles</cp:lastModifiedBy>
  <cp:revision>36</cp:revision>
  <dcterms:created xsi:type="dcterms:W3CDTF">2024-11-08T05:37:16Z</dcterms:created>
  <dcterms:modified xsi:type="dcterms:W3CDTF">2025-07-31T02:21:22Z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0x0101003A50131F8F1CC748B46A8B456D0DBE5A</vt:lpwstr>
  </property>
</Properties>
</file>