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sldIdLst>
    <p:sldId id="1725" r:id="rId5"/>
    <p:sldId id="2147377443" r:id="rId6"/>
    <p:sldId id="2147377444" r:id="rId7"/>
    <p:sldId id="2147377442" r:id="rId8"/>
    <p:sldId id="2147377448" r:id="rId9"/>
    <p:sldId id="2147377449" r:id="rId10"/>
    <p:sldId id="2147377445" r:id="rId11"/>
    <p:sldId id="2147377446" r:id="rId12"/>
    <p:sldId id="2147377451" r:id="rId13"/>
    <p:sldId id="2147377447" r:id="rId14"/>
    <p:sldId id="2147377441" r:id="rId15"/>
  </p:sldIdLst>
  <p:sldSz cx="12192000" cy="6858000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EE59809-FC77-AF5F-C27B-E70AAEF0D246}" name="Sally Gatenby" initials="SG" userId="S::sally.gatenby@idp.com::a0bfd8a7-1e54-4f7d-a116-a13d3405cf5b" providerId="AD"/>
  <p188:author id="{082A158B-C88E-56E4-CF9E-8782AACB8FF1}" name="Shamielah Toefy" initials="ST" userId="S::shamielah.toefy@idp.com::183a86ce-19b0-459d-8097-622d17558ce6" providerId="AD"/>
  <p188:author id="{B9F2FCC5-67A8-5E6A-7959-EA922C72BC25}" name="Louise G" initials="" userId="S::louise.g@idp.com::0a991251-ee72-48d8-90c2-10d357abdf6f" providerId="AD"/>
  <p188:author id="{5AF1ECEA-D4A2-BB90-1DDC-F6350333E9CB}" name="Catania Aviles" initials="CA" userId="S::catania.aviles@idp.com::cf860c48-edc5-4164-a60d-23e237b112be" providerId="AD"/>
  <p188:author id="{5A4CF8F2-6551-EEC4-99C9-B7E84164D3C1}" name="Harley Beltran" initials="HB" userId="S::harley.beltran@idp.com::02022cbf-df7b-4392-b9a9-db763d9143a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2366"/>
    <a:srgbClr val="FFFFFF"/>
    <a:srgbClr val="D178A9"/>
    <a:srgbClr val="2630A8"/>
    <a:srgbClr val="E7ECFA"/>
    <a:srgbClr val="263A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660AF1-F9E8-468F-85ED-4A4FAE3C3069}" v="57" dt="2026-09-08T02:31:32.551"/>
  </p1510:revLst>
</p1510:revInfo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5E3E8262-7F32-4D73-9FE3-C64EC68EDDA7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B1544ABA-FCFB-4820-9529-7546B1595D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70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0B8F2A4-5FE7-094C-EA56-C4D5C3D75F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3844"/>
            <a:ext cx="12192000" cy="6844156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9905E185-4CB3-7DC3-E161-CB0CEAF6B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82200" y="6285390"/>
            <a:ext cx="2181370" cy="5726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DFCC9A-8503-F018-2ADA-37619F244E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238" y="756290"/>
            <a:ext cx="4952515" cy="508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596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905E185-4CB3-7DC3-E161-CB0CEAF6B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982200" y="6285390"/>
            <a:ext cx="2181370" cy="5726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736211-FE58-63B7-11AE-664BE120E8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5861"/>
            <a:ext cx="12192001" cy="68462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FC4EF8-D1B8-AFE2-515C-17477E69447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1D7E8E9-A5FD-A16C-4F2A-91E79A72A0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796283"/>
            <a:ext cx="9144000" cy="1447059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3F89A8E6-AD17-355C-22A9-E539D827EC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5379867"/>
            <a:ext cx="9144000" cy="437225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7656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6ABE-1971-E2A6-BCFC-03B98F795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C9801091-E907-CDE0-2873-C9F536023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AU" noProof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A3D565-BF19-103F-1B0F-C8FE50D357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1981" y="332867"/>
            <a:ext cx="1544775" cy="65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50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27A04-9B8D-C331-6E49-4E5F08117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EBE6A-BED5-C4D3-FFC7-B75066E2B1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71769"/>
            <a:ext cx="5181600" cy="4605194"/>
          </a:xfrm>
        </p:spPr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AE72B5-CD81-E0B8-EE76-0088A41BE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571769"/>
            <a:ext cx="5181600" cy="4605194"/>
          </a:xfrm>
        </p:spPr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8E719A-D489-6274-5700-DEF761C84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0AC85F-931E-CC2F-BA68-EC358BE8D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816192-AB19-EE1F-2B44-0A0E812A3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B3724A0-B678-654F-7562-ECFB61977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1981" y="332867"/>
            <a:ext cx="1544775" cy="65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48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284E81-9925-BC98-4FD3-7C476795E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D178A9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64F8C3-268D-B1E5-E73F-D9529157E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339B83-5166-96C7-259F-891EA12F39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D178A9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F31D53-483D-8649-D21A-E0C33B4E74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A066AC-054A-28D4-B4EA-96AE610E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8402C3-E2FF-04A9-38F5-9525CE725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180935-63D5-8F32-E5C6-390A24705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A76F146E-8BD2-9084-3ECD-16A1A6B18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AU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D3D74E-06A0-59E3-C631-8A972F4B8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1981" y="332867"/>
            <a:ext cx="1544775" cy="65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37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1B4BD-1023-2C55-59DA-7C826190C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F9DD0F-AA4A-9383-80F4-912D28BB1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ACE490-741E-D8D4-4762-C06DCFD88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0CCE15-92B1-77F3-6F54-CA92551CD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7AB221-AC48-CFAC-2473-856E0C0AB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1981" y="332867"/>
            <a:ext cx="1544775" cy="65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96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F0D6F9-2B03-0451-4A31-FF149F10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FCC878-52F6-AE58-07E0-0B369A72C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755E85-0018-DC8F-6C05-8B0B93175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37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3D88-2B38-1AD7-51CA-2370C04E9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1664" y="287338"/>
            <a:ext cx="8623972" cy="803708"/>
          </a:xfrm>
        </p:spPr>
        <p:txBody>
          <a:bodyPr anchor="t"/>
          <a:lstStyle>
            <a:lvl1pPr>
              <a:defRPr>
                <a:solidFill>
                  <a:srgbClr val="CB2366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AU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6ABE-1971-E2A6-BCFC-03B98F795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1664" y="1184564"/>
            <a:ext cx="8623972" cy="4992399"/>
          </a:xfrm>
        </p:spPr>
        <p:txBody>
          <a:bodyPr/>
          <a:lstStyle>
            <a:lvl1pPr>
              <a:buClr>
                <a:srgbClr val="D178A9"/>
              </a:buClr>
              <a:defRPr>
                <a:solidFill>
                  <a:srgbClr val="CB2366"/>
                </a:solidFill>
              </a:defRPr>
            </a:lvl1pPr>
            <a:lvl2pPr>
              <a:buClr>
                <a:srgbClr val="D178A9"/>
              </a:buClr>
              <a:defRPr>
                <a:solidFill>
                  <a:srgbClr val="D178A9"/>
                </a:solidFill>
              </a:defRPr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629FBA-55A8-1F4E-4E27-8667F516D43E}"/>
              </a:ext>
            </a:extLst>
          </p:cNvPr>
          <p:cNvSpPr/>
          <p:nvPr/>
        </p:nvSpPr>
        <p:spPr>
          <a:xfrm>
            <a:off x="0" y="0"/>
            <a:ext cx="3115340" cy="6858000"/>
          </a:xfrm>
          <a:prstGeom prst="rect">
            <a:avLst/>
          </a:prstGeom>
          <a:solidFill>
            <a:srgbClr val="D178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7168EBD-B4F0-6296-F2B8-3E3A19CEDB7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8223" y="287338"/>
            <a:ext cx="2817628" cy="803708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noProof="0"/>
              <a:t>Subtitle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BDCD5B2-515B-28A0-F3BF-31788225F5A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8113" y="1184564"/>
            <a:ext cx="2817812" cy="5386099"/>
          </a:xfrm>
        </p:spPr>
        <p:txBody>
          <a:bodyPr>
            <a:normAutofit/>
          </a:bodyPr>
          <a:lstStyle>
            <a:lvl1pPr>
              <a:buClr>
                <a:srgbClr val="263A08"/>
              </a:buClr>
              <a:defRPr sz="1600">
                <a:solidFill>
                  <a:schemeClr val="bg1"/>
                </a:solidFill>
              </a:defRPr>
            </a:lvl1pPr>
            <a:lvl2pPr>
              <a:buClr>
                <a:srgbClr val="263A08"/>
              </a:buClr>
              <a:defRPr sz="1400">
                <a:solidFill>
                  <a:schemeClr val="bg1"/>
                </a:solidFill>
              </a:defRPr>
            </a:lvl2pPr>
            <a:lvl3pPr>
              <a:buClr>
                <a:srgbClr val="263A08"/>
              </a:buClr>
              <a:defRPr sz="1200">
                <a:solidFill>
                  <a:schemeClr val="bg1"/>
                </a:solidFill>
              </a:defRPr>
            </a:lvl3pPr>
            <a:lvl4pPr>
              <a:buClr>
                <a:srgbClr val="263A08"/>
              </a:buClr>
              <a:defRPr sz="1100">
                <a:solidFill>
                  <a:schemeClr val="bg1"/>
                </a:solidFill>
              </a:defRPr>
            </a:lvl4pPr>
            <a:lvl5pPr>
              <a:buClr>
                <a:srgbClr val="263A08"/>
              </a:buCl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2693467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3D88-2B38-1AD7-51CA-2370C04E9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1664" y="287338"/>
            <a:ext cx="8623972" cy="803708"/>
          </a:xfrm>
        </p:spPr>
        <p:txBody>
          <a:bodyPr anchor="t"/>
          <a:lstStyle/>
          <a:p>
            <a:r>
              <a:rPr lang="en-US" noProof="0"/>
              <a:t>Click to edit Master title style</a:t>
            </a:r>
            <a:endParaRPr lang="en-AU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6ABE-1971-E2A6-BCFC-03B98F795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1664" y="1184564"/>
            <a:ext cx="8623972" cy="4992399"/>
          </a:xfrm>
        </p:spPr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629FBA-55A8-1F4E-4E27-8667F516D43E}"/>
              </a:ext>
            </a:extLst>
          </p:cNvPr>
          <p:cNvSpPr/>
          <p:nvPr/>
        </p:nvSpPr>
        <p:spPr>
          <a:xfrm>
            <a:off x="0" y="0"/>
            <a:ext cx="311534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7168EBD-B4F0-6296-F2B8-3E3A19CEDB7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8223" y="287338"/>
            <a:ext cx="2817628" cy="803708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noProof="0"/>
              <a:t>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BDCD5B2-515B-28A0-F3BF-31788225F5A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8113" y="1184564"/>
            <a:ext cx="2817812" cy="5386099"/>
          </a:xfrm>
        </p:spPr>
        <p:txBody>
          <a:bodyPr>
            <a:normAutofit/>
          </a:bodyPr>
          <a:lstStyle>
            <a:lvl1pPr>
              <a:buClr>
                <a:srgbClr val="D178A9"/>
              </a:buClr>
              <a:defRPr sz="1600">
                <a:solidFill>
                  <a:schemeClr val="bg1"/>
                </a:solidFill>
              </a:defRPr>
            </a:lvl1pPr>
            <a:lvl2pPr>
              <a:buClr>
                <a:srgbClr val="D178A9"/>
              </a:buClr>
              <a:defRPr sz="1400">
                <a:solidFill>
                  <a:schemeClr val="bg1"/>
                </a:solidFill>
              </a:defRPr>
            </a:lvl2pPr>
            <a:lvl3pPr>
              <a:buClr>
                <a:srgbClr val="D178A9"/>
              </a:buClr>
              <a:defRPr sz="1200">
                <a:solidFill>
                  <a:schemeClr val="bg1"/>
                </a:solidFill>
              </a:defRPr>
            </a:lvl3pPr>
            <a:lvl4pPr>
              <a:buClr>
                <a:srgbClr val="D178A9"/>
              </a:buClr>
              <a:defRPr sz="1100">
                <a:solidFill>
                  <a:schemeClr val="bg1"/>
                </a:solidFill>
              </a:defRPr>
            </a:lvl4pPr>
            <a:lvl5pPr>
              <a:buClr>
                <a:srgbClr val="D178A9"/>
              </a:buCl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248028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3D88-2B38-1AD7-51CA-2370C04E9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1664" y="287338"/>
            <a:ext cx="8623972" cy="803708"/>
          </a:xfrm>
        </p:spPr>
        <p:txBody>
          <a:bodyPr anchor="t"/>
          <a:lstStyle/>
          <a:p>
            <a:r>
              <a:rPr lang="en-US" noProof="0"/>
              <a:t>Click to edit Master title style</a:t>
            </a:r>
            <a:endParaRPr lang="en-AU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6ABE-1971-E2A6-BCFC-03B98F795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1664" y="1184564"/>
            <a:ext cx="8623972" cy="4992399"/>
          </a:xfrm>
        </p:spPr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629FBA-55A8-1F4E-4E27-8667F516D43E}"/>
              </a:ext>
            </a:extLst>
          </p:cNvPr>
          <p:cNvSpPr/>
          <p:nvPr/>
        </p:nvSpPr>
        <p:spPr>
          <a:xfrm>
            <a:off x="0" y="0"/>
            <a:ext cx="311534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7168EBD-B4F0-6296-F2B8-3E3A19CEDB7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8223" y="287338"/>
            <a:ext cx="2817628" cy="803708"/>
          </a:xfrm>
        </p:spPr>
        <p:txBody>
          <a:bodyPr/>
          <a:lstStyle>
            <a:lvl1pPr marL="0" indent="0">
              <a:buNone/>
              <a:defRPr sz="1800">
                <a:solidFill>
                  <a:srgbClr val="D178A9"/>
                </a:solidFill>
                <a:latin typeface="+mj-lt"/>
              </a:defRPr>
            </a:lvl1pPr>
          </a:lstStyle>
          <a:p>
            <a:pPr lvl="0"/>
            <a:r>
              <a:rPr lang="en-AU" noProof="0"/>
              <a:t>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BDCD5B2-515B-28A0-F3BF-31788225F5A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8113" y="1184564"/>
            <a:ext cx="2817812" cy="5386099"/>
          </a:xfrm>
        </p:spPr>
        <p:txBody>
          <a:bodyPr>
            <a:normAutofit/>
          </a:bodyPr>
          <a:lstStyle>
            <a:lvl1pPr>
              <a:buClr>
                <a:srgbClr val="D178A9"/>
              </a:buClr>
              <a:defRPr sz="1600">
                <a:solidFill>
                  <a:schemeClr val="tx1"/>
                </a:solidFill>
              </a:defRPr>
            </a:lvl1pPr>
            <a:lvl2pPr>
              <a:buClr>
                <a:srgbClr val="D178A9"/>
              </a:buClr>
              <a:defRPr sz="1400">
                <a:solidFill>
                  <a:schemeClr val="tx1"/>
                </a:solidFill>
              </a:defRPr>
            </a:lvl2pPr>
            <a:lvl3pPr>
              <a:buClr>
                <a:srgbClr val="D178A9"/>
              </a:buClr>
              <a:defRPr sz="1200">
                <a:solidFill>
                  <a:schemeClr val="tx1"/>
                </a:solidFill>
              </a:defRPr>
            </a:lvl3pPr>
            <a:lvl4pPr>
              <a:buClr>
                <a:srgbClr val="D178A9"/>
              </a:buClr>
              <a:defRPr sz="1100">
                <a:solidFill>
                  <a:schemeClr val="tx1"/>
                </a:solidFill>
              </a:defRPr>
            </a:lvl4pPr>
            <a:lvl5pPr>
              <a:buClr>
                <a:srgbClr val="D178A9"/>
              </a:buCl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</p:spTree>
    <p:extLst>
      <p:ext uri="{BB962C8B-B14F-4D97-AF65-F5344CB8AC3E}">
        <p14:creationId xmlns:p14="http://schemas.microsoft.com/office/powerpoint/2010/main" val="4137587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3D88-2B38-1AD7-51CA-2370C04E9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AU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6ABE-1971-E2A6-BCFC-03B98F795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3327"/>
            <a:ext cx="10515600" cy="4493636"/>
          </a:xfrm>
        </p:spPr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9722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3D88-2B38-1AD7-51CA-2370C04E9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1500" y="3809999"/>
            <a:ext cx="8508999" cy="1950453"/>
          </a:xfrm>
        </p:spPr>
        <p:txBody>
          <a:bodyPr>
            <a:noAutofit/>
          </a:bodyPr>
          <a:lstStyle>
            <a:lvl1pPr algn="ctr"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40D1FD-24BC-0342-8484-129F46E655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303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60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3D88-2B38-1AD7-51CA-2370C04E9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0320" y="365125"/>
            <a:ext cx="5455920" cy="1325563"/>
          </a:xfrm>
        </p:spPr>
        <p:txBody>
          <a:bodyPr>
            <a:normAutofit/>
          </a:bodyPr>
          <a:lstStyle>
            <a:lvl1pPr>
              <a:defRPr sz="3600">
                <a:solidFill>
                  <a:srgbClr val="CB2366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AU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6ABE-1971-E2A6-BCFC-03B98F795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0320" y="1825625"/>
            <a:ext cx="5455920" cy="4351338"/>
          </a:xfrm>
        </p:spPr>
        <p:txBody>
          <a:bodyPr/>
          <a:lstStyle>
            <a:lvl1pPr>
              <a:defRPr>
                <a:solidFill>
                  <a:srgbClr val="CB2366"/>
                </a:solidFill>
              </a:defRPr>
            </a:lvl1pPr>
            <a:lvl2pPr>
              <a:defRPr>
                <a:solidFill>
                  <a:srgbClr val="D178A9"/>
                </a:solidFill>
              </a:defRPr>
            </a:lvl2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5EE4400-2576-34D9-87A0-B0009628E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58" r="25058"/>
          <a:stretch/>
        </p:blipFill>
        <p:spPr>
          <a:xfrm>
            <a:off x="0" y="-1"/>
            <a:ext cx="6096000" cy="6874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3673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erConten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DBB2DC0-A3F7-491E-A4D4-7243A1F62A22}"/>
              </a:ext>
            </a:extLst>
          </p:cNvPr>
          <p:cNvSpPr/>
          <p:nvPr userDrawn="1"/>
        </p:nvSpPr>
        <p:spPr>
          <a:xfrm>
            <a:off x="0" y="-12700"/>
            <a:ext cx="3937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E1CEC-A695-B04F-A39C-07A8A26E03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2582" y="698475"/>
            <a:ext cx="3465096" cy="78742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 b="0" i="0">
                <a:solidFill>
                  <a:schemeClr val="bg1"/>
                </a:solidFill>
                <a:latin typeface="Buenos Aires" pitchFamily="2" charset="77"/>
              </a:defRPr>
            </a:lvl1pPr>
          </a:lstStyle>
          <a:p>
            <a:r>
              <a:rPr lang="en-US"/>
              <a:t>Split layout 2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855EB-B6BD-4346-A659-7040BA5059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2584" y="1676376"/>
            <a:ext cx="3465095" cy="497842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4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2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D4EFE52-2E61-483E-9549-76388BC13E5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2583" y="203200"/>
            <a:ext cx="3465096" cy="304800"/>
          </a:xfrm>
        </p:spPr>
        <p:txBody>
          <a:bodyPr/>
          <a:lstStyle>
            <a:lvl1pPr marL="0" indent="0">
              <a:buNone/>
              <a:defRPr b="1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Section header</a:t>
            </a:r>
            <a:endParaRPr lang="en-AU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280704EE-5CA5-4109-91CE-0061559F8D1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465638" y="787400"/>
            <a:ext cx="7091362" cy="46561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96730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3629FBA-55A8-1F4E-4E27-8667F516D43E}"/>
              </a:ext>
            </a:extLst>
          </p:cNvPr>
          <p:cNvSpPr/>
          <p:nvPr userDrawn="1"/>
        </p:nvSpPr>
        <p:spPr>
          <a:xfrm>
            <a:off x="-10633" y="0"/>
            <a:ext cx="3115340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353D88-2B38-1AD7-51CA-2370C04E9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1664" y="287338"/>
            <a:ext cx="6993490" cy="803708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6ABE-1971-E2A6-BCFC-03B98F795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505" y="1284024"/>
            <a:ext cx="2783346" cy="4992399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58997-11E1-4A9F-B583-C6B9E085A0C0}" type="datetimeFigureOut">
              <a:rPr lang="en-AU" smtClean="0"/>
              <a:t>8/09/2026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8B85A-BE3C-4A2C-B619-7173698F77BF}" type="slidenum">
              <a:rPr lang="en-AU" smtClean="0"/>
              <a:t>‹#›</a:t>
            </a:fld>
            <a:endParaRPr lang="en-AU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7168EBD-B4F0-6296-F2B8-3E3A19CEDB7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8223" y="287338"/>
            <a:ext cx="2817628" cy="803708"/>
          </a:xfrm>
        </p:spPr>
        <p:txBody>
          <a:bodyPr/>
          <a:lstStyle>
            <a:lvl1pPr marL="0" indent="0">
              <a:buNone/>
              <a:defRPr sz="18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Title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38326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EFA54-C0DC-446A-862E-CFBD5083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38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5CE74-30BC-4A35-A45C-F3EA87F5E0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331495"/>
            <a:ext cx="10515599" cy="48454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72975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EA96B5-CB11-2777-EA01-F8C9CA7B47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905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5D37C42-C6E0-8A09-C5F0-F84630EC2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1F2AE62-8398-80C0-3AC4-70E36F3FC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87615"/>
            <a:ext cx="10515600" cy="3989348"/>
          </a:xfrm>
        </p:spPr>
        <p:txBody>
          <a:bodyPr/>
          <a:lstStyle>
            <a:lvl1pPr>
              <a:buClr>
                <a:srgbClr val="D178A9"/>
              </a:buClr>
              <a:defRPr/>
            </a:lvl1pPr>
            <a:lvl2pPr>
              <a:buClr>
                <a:srgbClr val="D178A9"/>
              </a:buClr>
              <a:defRPr/>
            </a:lvl2pPr>
            <a:lvl3pPr>
              <a:buClr>
                <a:srgbClr val="D178A9"/>
              </a:buClr>
              <a:defRPr/>
            </a:lvl3pPr>
            <a:lvl4pPr>
              <a:buClr>
                <a:srgbClr val="D178A9"/>
              </a:buClr>
              <a:defRPr/>
            </a:lvl4pPr>
            <a:lvl5pPr>
              <a:buClr>
                <a:srgbClr val="D178A9"/>
              </a:buClr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85B02455-4ED7-8047-697A-F55EC7E1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97325"/>
            <a:ext cx="2743200" cy="324150"/>
          </a:xfrm>
        </p:spPr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BFA1640-A3BE-87CB-9154-EB9CD2198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97325"/>
            <a:ext cx="4114800" cy="324150"/>
          </a:xfrm>
        </p:spPr>
        <p:txBody>
          <a:bodyPr/>
          <a:lstStyle/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A666ADA-2186-D17A-E111-BCB50426B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97325"/>
            <a:ext cx="2743200" cy="324150"/>
          </a:xfrm>
        </p:spPr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1470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CD91A-DFE7-3D9F-71EC-3C87DA0ABC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321721"/>
            <a:ext cx="9144000" cy="1447059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rgbClr val="CB236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36D299-2848-9839-F072-0E02810A89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4905305"/>
            <a:ext cx="9144000" cy="437225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CB236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37E255D-F2EA-EA49-EC67-744DD8207E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58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663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IEC 2026 Slide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03886B6-FD9A-6578-533A-B85CAAD5A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353D88-2B38-1AD7-51CA-2370C04E9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11900" cy="1027257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AU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46ABE-1971-E2A6-BCFC-03B98F795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8245"/>
            <a:ext cx="6311900" cy="462871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CE68E-566E-9914-C70D-13F59327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523F9-D257-4134-860C-74B1E607AF9D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0307D2-AE58-394E-4B3C-4065C9F13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224C4-78A1-D74F-6B87-362C49CCA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8CB7-F002-4D8D-A5AB-367B621F7B1D}" type="slidenum">
              <a:rPr lang="en-GB" smtClean="0"/>
              <a:t>‹#›</a:t>
            </a:fld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1048326-3BA4-2E64-1A34-14BF16427B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297406" y="546888"/>
            <a:ext cx="1551600" cy="65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919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1FED62-D948-2682-3386-6B53F1F3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272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  <a:endParaRPr lang="en-AU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D26ECB-73E5-3BD8-E9F3-CF755B9E4C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48245"/>
            <a:ext cx="10515600" cy="46287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A8AA5-A667-7850-FC39-B92F472409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A6F523F9-D257-4134-860C-74B1E607AF9D}" type="datetimeFigureOut">
              <a:rPr lang="en-GB" smtClean="0"/>
              <a:pPr/>
              <a:t>08/09/2026</a:t>
            </a:fld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51B64-B51B-BEFD-5212-0539FB67EB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DDC51-9386-BF56-BB70-67576E2396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E0D18CB7-F002-4D8D-A5AB-367B621F7B1D}" type="slidenum">
              <a:rPr lang="en-GB" smtClean="0"/>
              <a:pPr/>
              <a:t>‹#›</a:t>
            </a:fld>
            <a:endParaRPr lang="en-GB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627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  <p:sldLayoutId id="2147483675" r:id="rId13"/>
    <p:sldLayoutId id="2147483679" r:id="rId14"/>
    <p:sldLayoutId id="2147483697" r:id="rId15"/>
    <p:sldLayoutId id="2147483699" r:id="rId16"/>
    <p:sldLayoutId id="2147483700" r:id="rId17"/>
    <p:sldLayoutId id="2147483663" r:id="rId18"/>
    <p:sldLayoutId id="2147483673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CB2366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nk and red cover with a bridge and a bridge&#10;&#10;AI-generated content may be incorrect.">
            <a:extLst>
              <a:ext uri="{FF2B5EF4-FFF2-40B4-BE49-F238E27FC236}">
                <a16:creationId xmlns:a16="http://schemas.microsoft.com/office/drawing/2014/main" id="{3707850D-679A-209F-E78C-F9B9AE67E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82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E8DAA-5CC6-BB15-28D7-98703A551A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E36E9-8A7D-F00C-FCB8-1557B16CEA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914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C2E7A-FFFB-F32F-DE5A-9960D5DE5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B5C173-785E-4A61-0006-4ECF812DF0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9A73E8-F3D2-AD8B-E119-C49D24A7E7D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333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E6D4D21-419C-E1FE-FA22-841053964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1A36E32-B2FF-FCF3-B684-4C470D033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526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D44DB-7B45-BA3F-A72A-54AF9BFE2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C0377-BF69-2E06-F946-17C849C62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E83A7-E880-29C3-2964-5CE58790F3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5BE879-E3CC-EEBD-D901-B267B2BEADB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266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B5127-6A3A-222D-8674-A203B7092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21B68-A0BE-85A4-AD72-FAEBF5522EF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7FECD1-2DBF-15F6-8CBB-2365565A49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62500" lnSpcReduction="20000"/>
          </a:bodyPr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BD3E25-5216-6549-19DC-06A22503C977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39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95E6D-E797-F482-AFAE-6E50B25A2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460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F26C6-90FF-05AF-3FCC-6DDAB8D4E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37EC0-B416-614E-BD69-CBAE3FED3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18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B8B881E-D698-99C5-7579-B7D07EC05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97C359A-2B2F-9386-C2A5-046FC0D7A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12784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52A08-81B0-61A9-06BB-DEB99336E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0CB887-8EFD-858B-B1CD-D62515480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666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82BA5-E704-84C2-25C7-7E90E8E5C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pink gradient&#10;&#10;AI-generated content may be incorrect.">
            <a:extLst>
              <a:ext uri="{FF2B5EF4-FFF2-40B4-BE49-F238E27FC236}">
                <a16:creationId xmlns:a16="http://schemas.microsoft.com/office/drawing/2014/main" id="{FFFC4D0D-68A3-928D-24C0-5B1B41778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05275D6-F351-C2DF-3480-CB4830A50728}"/>
              </a:ext>
            </a:extLst>
          </p:cNvPr>
          <p:cNvSpPr txBox="1">
            <a:spLocks/>
          </p:cNvSpPr>
          <p:nvPr/>
        </p:nvSpPr>
        <p:spPr>
          <a:xfrm>
            <a:off x="851646" y="1173580"/>
            <a:ext cx="7122460" cy="1611593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>
                <a:solidFill>
                  <a:srgbClr val="E7ECFA"/>
                </a:solidFill>
              </a:rPr>
              <a:t>Questions? Comments?</a:t>
            </a:r>
            <a:endParaRPr lang="en-AU" sz="4400">
              <a:solidFill>
                <a:srgbClr val="E7ECFA"/>
              </a:solidFill>
            </a:endParaRPr>
          </a:p>
        </p:txBody>
      </p:sp>
      <p:pic>
        <p:nvPicPr>
          <p:cNvPr id="6" name="Graphic 5" descr="Customer review with solid fill">
            <a:extLst>
              <a:ext uri="{FF2B5EF4-FFF2-40B4-BE49-F238E27FC236}">
                <a16:creationId xmlns:a16="http://schemas.microsoft.com/office/drawing/2014/main" id="{072376D3-465B-84DB-3514-50FD8371185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82687" y="2551255"/>
            <a:ext cx="3361765" cy="336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161756"/>
      </p:ext>
    </p:extLst>
  </p:cSld>
  <p:clrMapOvr>
    <a:masterClrMapping/>
  </p:clrMapOvr>
</p:sld>
</file>

<file path=ppt/theme/theme1.xml><?xml version="1.0" encoding="utf-8"?>
<a:theme xmlns:a="http://schemas.openxmlformats.org/drawingml/2006/main" name="AIEC2026-PPT-Theme">
  <a:themeElements>
    <a:clrScheme name="Custom 3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CB2366"/>
      </a:accent1>
      <a:accent2>
        <a:srgbClr val="D178A9"/>
      </a:accent2>
      <a:accent3>
        <a:srgbClr val="E8BBD4"/>
      </a:accent3>
      <a:accent4>
        <a:srgbClr val="0086F8"/>
      </a:accent4>
      <a:accent5>
        <a:srgbClr val="333F48"/>
      </a:accent5>
      <a:accent6>
        <a:srgbClr val="CB2366"/>
      </a:accent6>
      <a:hlink>
        <a:srgbClr val="0086F8"/>
      </a:hlink>
      <a:folHlink>
        <a:srgbClr val="8C8C8C"/>
      </a:folHlink>
    </a:clrScheme>
    <a:fontScheme name="Buenos Aires">
      <a:majorFont>
        <a:latin typeface="Buenos Aires TTF"/>
        <a:ea typeface=""/>
        <a:cs typeface=""/>
      </a:majorFont>
      <a:minorFont>
        <a:latin typeface="Buenos Aires TTF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IEC2025-PPT-Theme" id="{08063E95-6544-4C45-A6DE-9FF7FEFE8E2A}" vid="{9C887A7D-93E7-5941-AB80-60D30E5B91D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50131F8F1CC748B46A8B456D0DBE5A" ma:contentTypeVersion="35" ma:contentTypeDescription="Create a new document." ma:contentTypeScope="" ma:versionID="acc413607a72bf8e65677f75aa9a1bab">
  <xsd:schema xmlns:xsd="http://www.w3.org/2001/XMLSchema" xmlns:xs="http://www.w3.org/2001/XMLSchema" xmlns:p="http://schemas.microsoft.com/office/2006/metadata/properties" xmlns:ns1="http://schemas.microsoft.com/sharepoint/v3" xmlns:ns2="e5e52df2-d745-405b-a23b-dcce64b48dc8" xmlns:ns3="4a854d7f-a3da-49e1-bcd6-8cd007849dd1" xmlns:ns4="http://schemas.microsoft.com/sharepoint/v4" targetNamespace="http://schemas.microsoft.com/office/2006/metadata/properties" ma:root="true" ma:fieldsID="58a5d4557d41b13a5a3da064c598da7d" ns1:_="" ns2:_="" ns3:_="" ns4:_="">
    <xsd:import namespace="http://schemas.microsoft.com/sharepoint/v3"/>
    <xsd:import namespace="e5e52df2-d745-405b-a23b-dcce64b48dc8"/>
    <xsd:import namespace="4a854d7f-a3da-49e1-bcd6-8cd007849dd1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Hyperlink" minOccurs="0"/>
                <xsd:element ref="ns2:Dims" minOccurs="0"/>
                <xsd:element ref="ns2:Modifiedby" minOccurs="0"/>
                <xsd:element ref="ns2:Notes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4:IconOverlay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3:TaxKeywordTaxHTField" minOccurs="0"/>
                <xsd:element ref="ns2:Taken" minOccurs="0"/>
                <xsd:element ref="ns2:lcf76f155ced4ddcb4097134ff3c332f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9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30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e52df2-d745-405b-a23b-dcce64b48dc8" elementFormDefault="qualified">
    <xsd:import namespace="http://schemas.microsoft.com/office/2006/documentManagement/types"/>
    <xsd:import namespace="http://schemas.microsoft.com/office/infopath/2007/PartnerControls"/>
    <xsd:element name="Hyperlink" ma:index="2" nillable="true" ma:displayName="Hyperlink" ma:format="Hyperlink" ma:internalName="Hyperlink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Dims" ma:index="3" nillable="true" ma:displayName="Dims" ma:internalName="Dims" ma:readOnly="false">
      <xsd:simpleType>
        <xsd:restriction base="dms:Text">
          <xsd:maxLength value="255"/>
        </xsd:restriction>
      </xsd:simpleType>
    </xsd:element>
    <xsd:element name="Modifiedby" ma:index="4" nillable="true" ma:displayName="Modified by" ma:format="Dropdown" ma:list="UserInfo" ma:SharePointGroup="0" ma:internalName="Modifiedby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Notes" ma:index="5" nillable="true" ma:displayName="Notes" ma:description="instructions" ma:format="Dropdown" ma:hidden="true" ma:internalName="Notes" ma:readOnly="false">
      <xsd:simpleType>
        <xsd:restriction base="dms:Text">
          <xsd:maxLength value="255"/>
        </xsd:restriction>
      </xsd:simpleType>
    </xsd:element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0" nillable="true" ma:displayName="KeyPoints" ma:hidden="true" ma:internalName="MediaServiceKeyPoints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hidden="true" ma:internalName="MediaLengthInSeconds" ma:readOnly="true">
      <xsd:simpleType>
        <xsd:restriction base="dms:Unknown"/>
      </xsd:simple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Taken" ma:index="33" nillable="true" ma:displayName="Taken" ma:format="DateOnly" ma:internalName="Taken">
      <xsd:simpleType>
        <xsd:restriction base="dms:DateTime"/>
      </xsd:simpleType>
    </xsd:element>
    <xsd:element name="lcf76f155ced4ddcb4097134ff3c332f" ma:index="35" nillable="true" ma:taxonomy="true" ma:internalName="lcf76f155ced4ddcb4097134ff3c332f" ma:taxonomyFieldName="MediaServiceImageTags" ma:displayName="Image Tags" ma:readOnly="false" ma:fieldId="{5cf76f15-5ced-4ddc-b409-7134ff3c332f}" ma:taxonomyMulti="true" ma:sspId="6183e9f8-4c2c-49c8-a6e3-eb683d0e897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3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854d7f-a3da-49e1-bcd6-8cd007849dd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5" nillable="true" ma:displayName="Taxonomy Catch All Column" ma:hidden="true" ma:list="{1f27667b-ba4c-41a5-a625-0b17362fd99c}" ma:internalName="TaxCatchAll" ma:readOnly="false" ma:showField="CatchAllData" ma:web="4a854d7f-a3da-49e1-bcd6-8cd007849dd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KeywordTaxHTField" ma:index="32" nillable="true" ma:taxonomy="true" ma:internalName="TaxKeywordTaxHTField" ma:taxonomyFieldName="TaxKeyword" ma:displayName="Enterprise Keywords" ma:readOnly="false" ma:fieldId="{23f27201-bee3-471e-b2e7-b64fd8b7ca38}" ma:taxonomyMulti="true" ma:sspId="6183e9f8-4c2c-49c8-a6e3-eb683d0e8976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1" nillable="true" ma:displayName="IconOverlay" ma:hidden="true" ma:internalName="IconOverlay" ma:readOnly="fals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conOverlay xmlns="http://schemas.microsoft.com/sharepoint/v4" xsi:nil="true"/>
    <TaxCatchAll xmlns="4a854d7f-a3da-49e1-bcd6-8cd007849dd1" xsi:nil="true"/>
    <Hyperlink xmlns="e5e52df2-d745-405b-a23b-dcce64b48dc8">
      <Url xsi:nil="true"/>
      <Description xsi:nil="true"/>
    </Hyperlink>
    <Dims xmlns="e5e52df2-d745-405b-a23b-dcce64b48dc8" xsi:nil="true"/>
    <Notes xmlns="e5e52df2-d745-405b-a23b-dcce64b48dc8" xsi:nil="true"/>
    <_ip_UnifiedCompliancePolicyProperties xmlns="http://schemas.microsoft.com/sharepoint/v3" xsi:nil="true"/>
    <Modifiedby xmlns="e5e52df2-d745-405b-a23b-dcce64b48dc8">
      <UserInfo>
        <DisplayName/>
        <AccountId xsi:nil="true"/>
        <AccountType/>
      </UserInfo>
    </Modifiedby>
    <TaxKeywordTaxHTField xmlns="4a854d7f-a3da-49e1-bcd6-8cd007849dd1">
      <Terms xmlns="http://schemas.microsoft.com/office/infopath/2007/PartnerControls"/>
    </TaxKeywordTaxHTField>
    <Taken xmlns="e5e52df2-d745-405b-a23b-dcce64b48dc8" xsi:nil="true"/>
    <lcf76f155ced4ddcb4097134ff3c332f xmlns="e5e52df2-d745-405b-a23b-dcce64b48dc8">
      <Terms xmlns="http://schemas.microsoft.com/office/infopath/2007/PartnerControls"/>
    </lcf76f155ced4ddcb4097134ff3c332f>
    <SharedWithUsers xmlns="4a854d7f-a3da-49e1-bcd6-8cd007849dd1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2249834-96EE-444C-BBC4-2E4658958577}">
  <ds:schemaRefs>
    <ds:schemaRef ds:uri="4a854d7f-a3da-49e1-bcd6-8cd007849dd1"/>
    <ds:schemaRef ds:uri="e5e52df2-d745-405b-a23b-dcce64b48dc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microsoft.com/sharepoint/v4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C2E6D59-673A-4FCC-99F9-3B62C7643BBA}">
  <ds:schemaRefs>
    <ds:schemaRef ds:uri="4a854d7f-a3da-49e1-bcd6-8cd007849dd1"/>
    <ds:schemaRef ds:uri="e5e52df2-d745-405b-a23b-dcce64b48dc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microsoft.com/sharepoint/v4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8BE2BE3-EB90-41CE-8019-187586DAE7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2025-11-25 ProgramCo Meeting - Nov 2025 (1)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AIEC2026-PPT-Theme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Shamielah Toefy</dc:creator>
  <cp:revision>4</cp:revision>
  <cp:lastPrinted>2025-03-10T05:24:11Z</cp:lastPrinted>
  <dcterms:created xsi:type="dcterms:W3CDTF">2025-01-13T03:54:31Z</dcterms:created>
  <dcterms:modified xsi:type="dcterms:W3CDTF">2026-09-08T21:55:42Z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0x0101003A50131F8F1CC748B46A8B456D0DBE5A</vt:lpwstr>
  </property>
  <property fmtid="{D5CDD505-2E9C-101B-9397-08002B2CF9AE}" pid="3" name="TaxKeyword">
    <vt:lpwstr/>
  </property>
  <property fmtid="{D5CDD505-2E9C-101B-9397-08002B2CF9AE}" pid="4" name="MediaServiceImageTags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_activity">
    <vt:lpwstr>{"FileActivityType":"8","FileActivityTimeStamp":"2025-11-24T02:04:13.480Z","FileActivityUsersOnPage":[{"DisplayName":"Harley Beltran","Id":"harley.beltran@idp.com"}],"FileActivityNavigationId":null}</vt:lpwstr>
  </property>
  <property fmtid="{D5CDD505-2E9C-101B-9397-08002B2CF9AE}" pid="8" name="TriggerFlowInfo">
    <vt:lpwstr/>
  </property>
</Properties>
</file>