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62" r:id="rId5"/>
    <p:sldId id="259" r:id="rId6"/>
    <p:sldId id="263" r:id="rId7"/>
    <p:sldId id="265" r:id="rId8"/>
    <p:sldId id="266" r:id="rId9"/>
    <p:sldId id="267" r:id="rId10"/>
    <p:sldId id="268" r:id="rId11"/>
    <p:sldId id="269" r:id="rId12"/>
    <p:sldId id="270" r:id="rId13"/>
    <p:sldId id="271" r:id="rId14"/>
    <p:sldId id="272" r:id="rId15"/>
    <p:sldId id="274" r:id="rId16"/>
    <p:sldId id="275" r:id="rId17"/>
    <p:sldId id="276" r:id="rId18"/>
    <p:sldId id="27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7DC8"/>
    <a:srgbClr val="8331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E87E63-4AF1-4E1A-B411-02B96AE13C6A}" v="108" dt="2023-09-13T07:51:52.1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57947" autoAdjust="0"/>
  </p:normalViewPr>
  <p:slideViewPr>
    <p:cSldViewPr snapToGrid="0">
      <p:cViewPr>
        <p:scale>
          <a:sx n="60" d="100"/>
          <a:sy n="60" d="100"/>
        </p:scale>
        <p:origin x="2514" y="113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ine Williams" userId="108325a4-6ac3-46bc-947b-b86aa5ea8aa2" providerId="ADAL" clId="{F7E87E63-4AF1-4E1A-B411-02B96AE13C6A}"/>
    <pc:docChg chg="undo custSel addSld delSld modSld addMainMaster delMainMaster modMainMaster">
      <pc:chgData name="Josephine Williams" userId="108325a4-6ac3-46bc-947b-b86aa5ea8aa2" providerId="ADAL" clId="{F7E87E63-4AF1-4E1A-B411-02B96AE13C6A}" dt="2023-09-13T07:54:10.102" v="622" actId="1036"/>
      <pc:docMkLst>
        <pc:docMk/>
      </pc:docMkLst>
      <pc:sldChg chg="addSp delSp modSp mod modClrScheme chgLayout">
        <pc:chgData name="Josephine Williams" userId="108325a4-6ac3-46bc-947b-b86aa5ea8aa2" providerId="ADAL" clId="{F7E87E63-4AF1-4E1A-B411-02B96AE13C6A}" dt="2023-09-13T07:53:24.796" v="598" actId="478"/>
        <pc:sldMkLst>
          <pc:docMk/>
          <pc:sldMk cId="234069499" sldId="259"/>
        </pc:sldMkLst>
        <pc:spChg chg="add del mod ord">
          <ac:chgData name="Josephine Williams" userId="108325a4-6ac3-46bc-947b-b86aa5ea8aa2" providerId="ADAL" clId="{F7E87E63-4AF1-4E1A-B411-02B96AE13C6A}" dt="2023-09-13T07:52:25.195" v="589" actId="700"/>
          <ac:spMkLst>
            <pc:docMk/>
            <pc:sldMk cId="234069499" sldId="259"/>
            <ac:spMk id="2" creationId="{A605DE03-07C3-3772-2A75-57F1A9E1A624}"/>
          </ac:spMkLst>
        </pc:spChg>
        <pc:spChg chg="add del mod ord">
          <ac:chgData name="Josephine Williams" userId="108325a4-6ac3-46bc-947b-b86aa5ea8aa2" providerId="ADAL" clId="{F7E87E63-4AF1-4E1A-B411-02B96AE13C6A}" dt="2023-09-13T07:52:25.195" v="589" actId="700"/>
          <ac:spMkLst>
            <pc:docMk/>
            <pc:sldMk cId="234069499" sldId="259"/>
            <ac:spMk id="4" creationId="{74B335C4-3837-1BB7-1828-1E0B9FF6AEC8}"/>
          </ac:spMkLst>
        </pc:spChg>
        <pc:spChg chg="add del mod ord">
          <ac:chgData name="Josephine Williams" userId="108325a4-6ac3-46bc-947b-b86aa5ea8aa2" providerId="ADAL" clId="{F7E87E63-4AF1-4E1A-B411-02B96AE13C6A}" dt="2023-09-13T07:52:34.821" v="590" actId="700"/>
          <ac:spMkLst>
            <pc:docMk/>
            <pc:sldMk cId="234069499" sldId="259"/>
            <ac:spMk id="5" creationId="{F484CD0B-7753-0B12-F97B-F1663AF94854}"/>
          </ac:spMkLst>
        </pc:spChg>
        <pc:spChg chg="add del mod ord">
          <ac:chgData name="Josephine Williams" userId="108325a4-6ac3-46bc-947b-b86aa5ea8aa2" providerId="ADAL" clId="{F7E87E63-4AF1-4E1A-B411-02B96AE13C6A}" dt="2023-09-13T07:52:34.821" v="590" actId="700"/>
          <ac:spMkLst>
            <pc:docMk/>
            <pc:sldMk cId="234069499" sldId="259"/>
            <ac:spMk id="6" creationId="{B35DA1CF-3027-CA78-7FD7-D69A3C321165}"/>
          </ac:spMkLst>
        </pc:spChg>
        <pc:spChg chg="add del mod ord">
          <ac:chgData name="Josephine Williams" userId="108325a4-6ac3-46bc-947b-b86aa5ea8aa2" providerId="ADAL" clId="{F7E87E63-4AF1-4E1A-B411-02B96AE13C6A}" dt="2023-09-13T07:53:22.924" v="597" actId="700"/>
          <ac:spMkLst>
            <pc:docMk/>
            <pc:sldMk cId="234069499" sldId="259"/>
            <ac:spMk id="7" creationId="{DE5C104E-1B64-32DA-B596-BB4488EAD30D}"/>
          </ac:spMkLst>
        </pc:spChg>
        <pc:spChg chg="add del mod ord">
          <ac:chgData name="Josephine Williams" userId="108325a4-6ac3-46bc-947b-b86aa5ea8aa2" providerId="ADAL" clId="{F7E87E63-4AF1-4E1A-B411-02B96AE13C6A}" dt="2023-09-13T07:53:22.924" v="597" actId="700"/>
          <ac:spMkLst>
            <pc:docMk/>
            <pc:sldMk cId="234069499" sldId="259"/>
            <ac:spMk id="8" creationId="{F6EDA3C8-1380-872B-9581-6C15EF45B439}"/>
          </ac:spMkLst>
        </pc:spChg>
        <pc:spChg chg="add mod ord">
          <ac:chgData name="Josephine Williams" userId="108325a4-6ac3-46bc-947b-b86aa5ea8aa2" providerId="ADAL" clId="{F7E87E63-4AF1-4E1A-B411-02B96AE13C6A}" dt="2023-09-13T07:53:22.924" v="597" actId="700"/>
          <ac:spMkLst>
            <pc:docMk/>
            <pc:sldMk cId="234069499" sldId="259"/>
            <ac:spMk id="9" creationId="{125FD775-B593-7228-2A52-A48FC567FA95}"/>
          </ac:spMkLst>
        </pc:spChg>
        <pc:spChg chg="add mod ord">
          <ac:chgData name="Josephine Williams" userId="108325a4-6ac3-46bc-947b-b86aa5ea8aa2" providerId="ADAL" clId="{F7E87E63-4AF1-4E1A-B411-02B96AE13C6A}" dt="2023-09-13T07:53:22.924" v="597" actId="700"/>
          <ac:spMkLst>
            <pc:docMk/>
            <pc:sldMk cId="234069499" sldId="259"/>
            <ac:spMk id="10" creationId="{52CCA8D3-836C-593C-DB53-E514AB566046}"/>
          </ac:spMkLst>
        </pc:spChg>
        <pc:picChg chg="del">
          <ac:chgData name="Josephine Williams" userId="108325a4-6ac3-46bc-947b-b86aa5ea8aa2" providerId="ADAL" clId="{F7E87E63-4AF1-4E1A-B411-02B96AE13C6A}" dt="2023-09-13T07:53:24.796" v="598" actId="478"/>
          <ac:picMkLst>
            <pc:docMk/>
            <pc:sldMk cId="234069499" sldId="259"/>
            <ac:picMk id="3" creationId="{7DF2F562-0543-CE0D-416A-A56C59872A06}"/>
          </ac:picMkLst>
        </pc:picChg>
      </pc:sldChg>
      <pc:sldChg chg="del">
        <pc:chgData name="Josephine Williams" userId="108325a4-6ac3-46bc-947b-b86aa5ea8aa2" providerId="ADAL" clId="{F7E87E63-4AF1-4E1A-B411-02B96AE13C6A}" dt="2023-09-13T07:33:40.856" v="13" actId="47"/>
        <pc:sldMkLst>
          <pc:docMk/>
          <pc:sldMk cId="3234682231" sldId="260"/>
        </pc:sldMkLst>
      </pc:sldChg>
      <pc:sldChg chg="del">
        <pc:chgData name="Josephine Williams" userId="108325a4-6ac3-46bc-947b-b86aa5ea8aa2" providerId="ADAL" clId="{F7E87E63-4AF1-4E1A-B411-02B96AE13C6A}" dt="2023-09-13T07:33:41.936" v="14" actId="47"/>
        <pc:sldMkLst>
          <pc:docMk/>
          <pc:sldMk cId="2785433893" sldId="261"/>
        </pc:sldMkLst>
      </pc:sldChg>
      <pc:sldChg chg="modSp mod">
        <pc:chgData name="Josephine Williams" userId="108325a4-6ac3-46bc-947b-b86aa5ea8aa2" providerId="ADAL" clId="{F7E87E63-4AF1-4E1A-B411-02B96AE13C6A}" dt="2023-09-13T07:33:33.459" v="10" actId="1076"/>
        <pc:sldMkLst>
          <pc:docMk/>
          <pc:sldMk cId="2757474938" sldId="262"/>
        </pc:sldMkLst>
        <pc:picChg chg="mod">
          <ac:chgData name="Josephine Williams" userId="108325a4-6ac3-46bc-947b-b86aa5ea8aa2" providerId="ADAL" clId="{F7E87E63-4AF1-4E1A-B411-02B96AE13C6A}" dt="2023-09-13T07:33:33.459" v="10" actId="1076"/>
          <ac:picMkLst>
            <pc:docMk/>
            <pc:sldMk cId="2757474938" sldId="262"/>
            <ac:picMk id="5" creationId="{317E8C19-5FB5-D06B-EB7F-4F3EDF5188F8}"/>
          </ac:picMkLst>
        </pc:picChg>
      </pc:sldChg>
      <pc:sldChg chg="del">
        <pc:chgData name="Josephine Williams" userId="108325a4-6ac3-46bc-947b-b86aa5ea8aa2" providerId="ADAL" clId="{F7E87E63-4AF1-4E1A-B411-02B96AE13C6A}" dt="2023-09-13T07:33:37.686" v="11" actId="47"/>
        <pc:sldMkLst>
          <pc:docMk/>
          <pc:sldMk cId="1282894498" sldId="263"/>
        </pc:sldMkLst>
      </pc:sldChg>
      <pc:sldChg chg="addSp delSp modSp add mod modClrScheme chgLayout">
        <pc:chgData name="Josephine Williams" userId="108325a4-6ac3-46bc-947b-b86aa5ea8aa2" providerId="ADAL" clId="{F7E87E63-4AF1-4E1A-B411-02B96AE13C6A}" dt="2023-09-13T07:46:58.538" v="375" actId="20577"/>
        <pc:sldMkLst>
          <pc:docMk/>
          <pc:sldMk cId="1769653736" sldId="263"/>
        </pc:sldMkLst>
        <pc:spChg chg="mod ord">
          <ac:chgData name="Josephine Williams" userId="108325a4-6ac3-46bc-947b-b86aa5ea8aa2" providerId="ADAL" clId="{F7E87E63-4AF1-4E1A-B411-02B96AE13C6A}" dt="2023-09-13T07:41:34.722" v="126" actId="700"/>
          <ac:spMkLst>
            <pc:docMk/>
            <pc:sldMk cId="1769653736" sldId="263"/>
            <ac:spMk id="2" creationId="{EEC2C94D-629D-2062-9E6D-6D16C2D98E9F}"/>
          </ac:spMkLst>
        </pc:spChg>
        <pc:spChg chg="mod ord">
          <ac:chgData name="Josephine Williams" userId="108325a4-6ac3-46bc-947b-b86aa5ea8aa2" providerId="ADAL" clId="{F7E87E63-4AF1-4E1A-B411-02B96AE13C6A}" dt="2023-09-13T07:41:34.722" v="126" actId="700"/>
          <ac:spMkLst>
            <pc:docMk/>
            <pc:sldMk cId="1769653736" sldId="263"/>
            <ac:spMk id="3" creationId="{BAF7409E-70A1-8AA7-7C57-39704446BEA0}"/>
          </ac:spMkLst>
        </pc:spChg>
        <pc:spChg chg="mod">
          <ac:chgData name="Josephine Williams" userId="108325a4-6ac3-46bc-947b-b86aa5ea8aa2" providerId="ADAL" clId="{F7E87E63-4AF1-4E1A-B411-02B96AE13C6A}" dt="2023-09-13T07:40:04.051" v="85" actId="21"/>
          <ac:spMkLst>
            <pc:docMk/>
            <pc:sldMk cId="1769653736" sldId="263"/>
            <ac:spMk id="4" creationId="{447DB836-1275-CE5E-9E72-3085A0D0D8BB}"/>
          </ac:spMkLst>
        </pc:spChg>
        <pc:spChg chg="add del mod ord">
          <ac:chgData name="Josephine Williams" userId="108325a4-6ac3-46bc-947b-b86aa5ea8aa2" providerId="ADAL" clId="{F7E87E63-4AF1-4E1A-B411-02B96AE13C6A}" dt="2023-09-13T07:39:44.844" v="76" actId="700"/>
          <ac:spMkLst>
            <pc:docMk/>
            <pc:sldMk cId="1769653736" sldId="263"/>
            <ac:spMk id="5" creationId="{6087E2F8-B73B-FAA9-5A97-83A659A86BC0}"/>
          </ac:spMkLst>
        </pc:spChg>
        <pc:spChg chg="add mod ord">
          <ac:chgData name="Josephine Williams" userId="108325a4-6ac3-46bc-947b-b86aa5ea8aa2" providerId="ADAL" clId="{F7E87E63-4AF1-4E1A-B411-02B96AE13C6A}" dt="2023-09-13T07:41:34.722" v="126" actId="700"/>
          <ac:spMkLst>
            <pc:docMk/>
            <pc:sldMk cId="1769653736" sldId="263"/>
            <ac:spMk id="6" creationId="{1ED84AC7-7A2C-6444-2E55-E5FF71FC2642}"/>
          </ac:spMkLst>
        </pc:spChg>
        <pc:spChg chg="add mod ord">
          <ac:chgData name="Josephine Williams" userId="108325a4-6ac3-46bc-947b-b86aa5ea8aa2" providerId="ADAL" clId="{F7E87E63-4AF1-4E1A-B411-02B96AE13C6A}" dt="2023-09-13T07:46:58.538" v="375" actId="20577"/>
          <ac:spMkLst>
            <pc:docMk/>
            <pc:sldMk cId="1769653736" sldId="263"/>
            <ac:spMk id="7" creationId="{20C4CF74-FB3D-114E-33CF-7AB89D63ABFF}"/>
          </ac:spMkLst>
        </pc:spChg>
        <pc:spChg chg="add mod ord">
          <ac:chgData name="Josephine Williams" userId="108325a4-6ac3-46bc-947b-b86aa5ea8aa2" providerId="ADAL" clId="{F7E87E63-4AF1-4E1A-B411-02B96AE13C6A}" dt="2023-09-13T07:46:48.023" v="330" actId="20577"/>
          <ac:spMkLst>
            <pc:docMk/>
            <pc:sldMk cId="1769653736" sldId="263"/>
            <ac:spMk id="8" creationId="{BEE52811-752C-387A-BA50-CD7782FC538B}"/>
          </ac:spMkLst>
        </pc:spChg>
      </pc:sldChg>
      <pc:sldChg chg="modSp add del mod">
        <pc:chgData name="Josephine Williams" userId="108325a4-6ac3-46bc-947b-b86aa5ea8aa2" providerId="ADAL" clId="{F7E87E63-4AF1-4E1A-B411-02B96AE13C6A}" dt="2023-09-13T07:44:27.966" v="308" actId="47"/>
        <pc:sldMkLst>
          <pc:docMk/>
          <pc:sldMk cId="3579341526" sldId="264"/>
        </pc:sldMkLst>
        <pc:spChg chg="mod">
          <ac:chgData name="Josephine Williams" userId="108325a4-6ac3-46bc-947b-b86aa5ea8aa2" providerId="ADAL" clId="{F7E87E63-4AF1-4E1A-B411-02B96AE13C6A}" dt="2023-09-13T07:41:55.189" v="128" actId="6549"/>
          <ac:spMkLst>
            <pc:docMk/>
            <pc:sldMk cId="3579341526" sldId="264"/>
            <ac:spMk id="3" creationId="{788F530E-9E81-F66A-DD16-10F3396988D0}"/>
          </ac:spMkLst>
        </pc:spChg>
      </pc:sldChg>
      <pc:sldChg chg="add del">
        <pc:chgData name="Josephine Williams" userId="108325a4-6ac3-46bc-947b-b86aa5ea8aa2" providerId="ADAL" clId="{F7E87E63-4AF1-4E1A-B411-02B96AE13C6A}" dt="2023-09-13T07:33:39.216" v="12" actId="47"/>
        <pc:sldMkLst>
          <pc:docMk/>
          <pc:sldMk cId="4027144199" sldId="264"/>
        </pc:sldMkLst>
      </pc:sldChg>
      <pc:sldChg chg="modSp add mod modClrScheme chgLayout">
        <pc:chgData name="Josephine Williams" userId="108325a4-6ac3-46bc-947b-b86aa5ea8aa2" providerId="ADAL" clId="{F7E87E63-4AF1-4E1A-B411-02B96AE13C6A}" dt="2023-09-13T07:44:37.132" v="309" actId="700"/>
        <pc:sldMkLst>
          <pc:docMk/>
          <pc:sldMk cId="812836911" sldId="265"/>
        </pc:sldMkLst>
        <pc:spChg chg="mod ord">
          <ac:chgData name="Josephine Williams" userId="108325a4-6ac3-46bc-947b-b86aa5ea8aa2" providerId="ADAL" clId="{F7E87E63-4AF1-4E1A-B411-02B96AE13C6A}" dt="2023-09-13T07:44:37.132" v="309" actId="700"/>
          <ac:spMkLst>
            <pc:docMk/>
            <pc:sldMk cId="812836911" sldId="265"/>
            <ac:spMk id="2" creationId="{BF7B73E9-7EBE-4DD3-2242-AF2CC3D5B575}"/>
          </ac:spMkLst>
        </pc:spChg>
        <pc:spChg chg="mod ord">
          <ac:chgData name="Josephine Williams" userId="108325a4-6ac3-46bc-947b-b86aa5ea8aa2" providerId="ADAL" clId="{F7E87E63-4AF1-4E1A-B411-02B96AE13C6A}" dt="2023-09-13T07:44:37.132" v="309" actId="700"/>
          <ac:spMkLst>
            <pc:docMk/>
            <pc:sldMk cId="812836911" sldId="265"/>
            <ac:spMk id="3" creationId="{208C60AD-1728-4A2C-4695-F76DF37110E7}"/>
          </ac:spMkLst>
        </pc:spChg>
      </pc:sldChg>
      <pc:sldChg chg="addSp delSp modSp add mod modClrScheme chgLayout">
        <pc:chgData name="Josephine Williams" userId="108325a4-6ac3-46bc-947b-b86aa5ea8aa2" providerId="ADAL" clId="{F7E87E63-4AF1-4E1A-B411-02B96AE13C6A}" dt="2023-09-13T07:47:13.085" v="377" actId="700"/>
        <pc:sldMkLst>
          <pc:docMk/>
          <pc:sldMk cId="3817312852" sldId="266"/>
        </pc:sldMkLst>
        <pc:spChg chg="mod ord">
          <ac:chgData name="Josephine Williams" userId="108325a4-6ac3-46bc-947b-b86aa5ea8aa2" providerId="ADAL" clId="{F7E87E63-4AF1-4E1A-B411-02B96AE13C6A}" dt="2023-09-13T07:47:13.085" v="377" actId="700"/>
          <ac:spMkLst>
            <pc:docMk/>
            <pc:sldMk cId="3817312852" sldId="266"/>
            <ac:spMk id="2" creationId="{5B0E283C-67EC-BB68-BE0C-991A50B76D7D}"/>
          </ac:spMkLst>
        </pc:spChg>
        <pc:spChg chg="del mod ord">
          <ac:chgData name="Josephine Williams" userId="108325a4-6ac3-46bc-947b-b86aa5ea8aa2" providerId="ADAL" clId="{F7E87E63-4AF1-4E1A-B411-02B96AE13C6A}" dt="2023-09-13T07:47:07.947" v="376" actId="700"/>
          <ac:spMkLst>
            <pc:docMk/>
            <pc:sldMk cId="3817312852" sldId="266"/>
            <ac:spMk id="3" creationId="{A52B942A-B228-FFC2-10C0-23AF2A2AF551}"/>
          </ac:spMkLst>
        </pc:spChg>
        <pc:spChg chg="add del mod ord">
          <ac:chgData name="Josephine Williams" userId="108325a4-6ac3-46bc-947b-b86aa5ea8aa2" providerId="ADAL" clId="{F7E87E63-4AF1-4E1A-B411-02B96AE13C6A}" dt="2023-09-13T07:47:13.085" v="377" actId="700"/>
          <ac:spMkLst>
            <pc:docMk/>
            <pc:sldMk cId="3817312852" sldId="266"/>
            <ac:spMk id="4" creationId="{F630A6BC-83A8-30DE-1530-D87207965421}"/>
          </ac:spMkLst>
        </pc:spChg>
        <pc:spChg chg="add mod ord">
          <ac:chgData name="Josephine Williams" userId="108325a4-6ac3-46bc-947b-b86aa5ea8aa2" providerId="ADAL" clId="{F7E87E63-4AF1-4E1A-B411-02B96AE13C6A}" dt="2023-09-13T07:47:13.085" v="377" actId="700"/>
          <ac:spMkLst>
            <pc:docMk/>
            <pc:sldMk cId="3817312852" sldId="266"/>
            <ac:spMk id="5" creationId="{2100FED3-6825-67ED-C28B-9F4A44FD9D55}"/>
          </ac:spMkLst>
        </pc:spChg>
      </pc:sldChg>
      <pc:sldChg chg="addSp delSp modSp add mod modClrScheme chgLayout">
        <pc:chgData name="Josephine Williams" userId="108325a4-6ac3-46bc-947b-b86aa5ea8aa2" providerId="ADAL" clId="{F7E87E63-4AF1-4E1A-B411-02B96AE13C6A}" dt="2023-09-13T07:47:13.085" v="377" actId="700"/>
        <pc:sldMkLst>
          <pc:docMk/>
          <pc:sldMk cId="2817110904" sldId="267"/>
        </pc:sldMkLst>
        <pc:spChg chg="mod ord">
          <ac:chgData name="Josephine Williams" userId="108325a4-6ac3-46bc-947b-b86aa5ea8aa2" providerId="ADAL" clId="{F7E87E63-4AF1-4E1A-B411-02B96AE13C6A}" dt="2023-09-13T07:47:13.085" v="377" actId="700"/>
          <ac:spMkLst>
            <pc:docMk/>
            <pc:sldMk cId="2817110904" sldId="267"/>
            <ac:spMk id="2" creationId="{5B0E283C-67EC-BB68-BE0C-991A50B76D7D}"/>
          </ac:spMkLst>
        </pc:spChg>
        <pc:spChg chg="del mod ord">
          <ac:chgData name="Josephine Williams" userId="108325a4-6ac3-46bc-947b-b86aa5ea8aa2" providerId="ADAL" clId="{F7E87E63-4AF1-4E1A-B411-02B96AE13C6A}" dt="2023-09-13T07:47:13.085" v="377" actId="700"/>
          <ac:spMkLst>
            <pc:docMk/>
            <pc:sldMk cId="2817110904" sldId="267"/>
            <ac:spMk id="3" creationId="{A52B942A-B228-FFC2-10C0-23AF2A2AF551}"/>
          </ac:spMkLst>
        </pc:spChg>
        <pc:spChg chg="add mod ord">
          <ac:chgData name="Josephine Williams" userId="108325a4-6ac3-46bc-947b-b86aa5ea8aa2" providerId="ADAL" clId="{F7E87E63-4AF1-4E1A-B411-02B96AE13C6A}" dt="2023-09-13T07:47:13.085" v="377" actId="700"/>
          <ac:spMkLst>
            <pc:docMk/>
            <pc:sldMk cId="2817110904" sldId="267"/>
            <ac:spMk id="4" creationId="{04902B43-91A9-3654-C91B-FB2468968E74}"/>
          </ac:spMkLst>
        </pc:spChg>
      </pc:sldChg>
      <pc:sldChg chg="addSp delSp modSp add mod modClrScheme chgLayout">
        <pc:chgData name="Josephine Williams" userId="108325a4-6ac3-46bc-947b-b86aa5ea8aa2" providerId="ADAL" clId="{F7E87E63-4AF1-4E1A-B411-02B96AE13C6A}" dt="2023-09-13T07:47:13.085" v="377" actId="700"/>
        <pc:sldMkLst>
          <pc:docMk/>
          <pc:sldMk cId="3651652365" sldId="268"/>
        </pc:sldMkLst>
        <pc:spChg chg="mod ord">
          <ac:chgData name="Josephine Williams" userId="108325a4-6ac3-46bc-947b-b86aa5ea8aa2" providerId="ADAL" clId="{F7E87E63-4AF1-4E1A-B411-02B96AE13C6A}" dt="2023-09-13T07:47:13.085" v="377" actId="700"/>
          <ac:spMkLst>
            <pc:docMk/>
            <pc:sldMk cId="3651652365" sldId="268"/>
            <ac:spMk id="2" creationId="{5B0E283C-67EC-BB68-BE0C-991A50B76D7D}"/>
          </ac:spMkLst>
        </pc:spChg>
        <pc:spChg chg="del mod ord">
          <ac:chgData name="Josephine Williams" userId="108325a4-6ac3-46bc-947b-b86aa5ea8aa2" providerId="ADAL" clId="{F7E87E63-4AF1-4E1A-B411-02B96AE13C6A}" dt="2023-09-13T07:47:13.085" v="377" actId="700"/>
          <ac:spMkLst>
            <pc:docMk/>
            <pc:sldMk cId="3651652365" sldId="268"/>
            <ac:spMk id="3" creationId="{A52B942A-B228-FFC2-10C0-23AF2A2AF551}"/>
          </ac:spMkLst>
        </pc:spChg>
        <pc:spChg chg="add mod ord">
          <ac:chgData name="Josephine Williams" userId="108325a4-6ac3-46bc-947b-b86aa5ea8aa2" providerId="ADAL" clId="{F7E87E63-4AF1-4E1A-B411-02B96AE13C6A}" dt="2023-09-13T07:47:13.085" v="377" actId="700"/>
          <ac:spMkLst>
            <pc:docMk/>
            <pc:sldMk cId="3651652365" sldId="268"/>
            <ac:spMk id="4" creationId="{F913EF56-A610-102E-21AF-99EA4531B2B8}"/>
          </ac:spMkLst>
        </pc:spChg>
      </pc:sldChg>
      <pc:sldChg chg="addSp delSp modSp add mod modClrScheme chgLayout">
        <pc:chgData name="Josephine Williams" userId="108325a4-6ac3-46bc-947b-b86aa5ea8aa2" providerId="ADAL" clId="{F7E87E63-4AF1-4E1A-B411-02B96AE13C6A}" dt="2023-09-13T07:47:13.085" v="377" actId="700"/>
        <pc:sldMkLst>
          <pc:docMk/>
          <pc:sldMk cId="312653662" sldId="269"/>
        </pc:sldMkLst>
        <pc:spChg chg="mod ord">
          <ac:chgData name="Josephine Williams" userId="108325a4-6ac3-46bc-947b-b86aa5ea8aa2" providerId="ADAL" clId="{F7E87E63-4AF1-4E1A-B411-02B96AE13C6A}" dt="2023-09-13T07:47:13.085" v="377" actId="700"/>
          <ac:spMkLst>
            <pc:docMk/>
            <pc:sldMk cId="312653662" sldId="269"/>
            <ac:spMk id="2" creationId="{5B0E283C-67EC-BB68-BE0C-991A50B76D7D}"/>
          </ac:spMkLst>
        </pc:spChg>
        <pc:spChg chg="del mod ord">
          <ac:chgData name="Josephine Williams" userId="108325a4-6ac3-46bc-947b-b86aa5ea8aa2" providerId="ADAL" clId="{F7E87E63-4AF1-4E1A-B411-02B96AE13C6A}" dt="2023-09-13T07:47:13.085" v="377" actId="700"/>
          <ac:spMkLst>
            <pc:docMk/>
            <pc:sldMk cId="312653662" sldId="269"/>
            <ac:spMk id="3" creationId="{A52B942A-B228-FFC2-10C0-23AF2A2AF551}"/>
          </ac:spMkLst>
        </pc:spChg>
        <pc:spChg chg="add mod ord">
          <ac:chgData name="Josephine Williams" userId="108325a4-6ac3-46bc-947b-b86aa5ea8aa2" providerId="ADAL" clId="{F7E87E63-4AF1-4E1A-B411-02B96AE13C6A}" dt="2023-09-13T07:47:13.085" v="377" actId="700"/>
          <ac:spMkLst>
            <pc:docMk/>
            <pc:sldMk cId="312653662" sldId="269"/>
            <ac:spMk id="4" creationId="{138C019F-04E9-3898-BD00-596C983182A4}"/>
          </ac:spMkLst>
        </pc:spChg>
      </pc:sldChg>
      <pc:sldChg chg="addSp delSp modSp add mod modClrScheme chgLayout">
        <pc:chgData name="Josephine Williams" userId="108325a4-6ac3-46bc-947b-b86aa5ea8aa2" providerId="ADAL" clId="{F7E87E63-4AF1-4E1A-B411-02B96AE13C6A}" dt="2023-09-13T07:47:13.085" v="377" actId="700"/>
        <pc:sldMkLst>
          <pc:docMk/>
          <pc:sldMk cId="407092518" sldId="270"/>
        </pc:sldMkLst>
        <pc:spChg chg="mod ord">
          <ac:chgData name="Josephine Williams" userId="108325a4-6ac3-46bc-947b-b86aa5ea8aa2" providerId="ADAL" clId="{F7E87E63-4AF1-4E1A-B411-02B96AE13C6A}" dt="2023-09-13T07:47:13.085" v="377" actId="700"/>
          <ac:spMkLst>
            <pc:docMk/>
            <pc:sldMk cId="407092518" sldId="270"/>
            <ac:spMk id="2" creationId="{5B0E283C-67EC-BB68-BE0C-991A50B76D7D}"/>
          </ac:spMkLst>
        </pc:spChg>
        <pc:spChg chg="del mod ord">
          <ac:chgData name="Josephine Williams" userId="108325a4-6ac3-46bc-947b-b86aa5ea8aa2" providerId="ADAL" clId="{F7E87E63-4AF1-4E1A-B411-02B96AE13C6A}" dt="2023-09-13T07:47:13.085" v="377" actId="700"/>
          <ac:spMkLst>
            <pc:docMk/>
            <pc:sldMk cId="407092518" sldId="270"/>
            <ac:spMk id="3" creationId="{A52B942A-B228-FFC2-10C0-23AF2A2AF551}"/>
          </ac:spMkLst>
        </pc:spChg>
        <pc:spChg chg="add mod ord">
          <ac:chgData name="Josephine Williams" userId="108325a4-6ac3-46bc-947b-b86aa5ea8aa2" providerId="ADAL" clId="{F7E87E63-4AF1-4E1A-B411-02B96AE13C6A}" dt="2023-09-13T07:47:13.085" v="377" actId="700"/>
          <ac:spMkLst>
            <pc:docMk/>
            <pc:sldMk cId="407092518" sldId="270"/>
            <ac:spMk id="4" creationId="{2A86012D-E2F1-8B2F-E075-E8C8E23319A4}"/>
          </ac:spMkLst>
        </pc:spChg>
      </pc:sldChg>
      <pc:sldChg chg="addSp delSp modSp add mod modClrScheme chgLayout">
        <pc:chgData name="Josephine Williams" userId="108325a4-6ac3-46bc-947b-b86aa5ea8aa2" providerId="ADAL" clId="{F7E87E63-4AF1-4E1A-B411-02B96AE13C6A}" dt="2023-09-13T07:47:13.085" v="377" actId="700"/>
        <pc:sldMkLst>
          <pc:docMk/>
          <pc:sldMk cId="4139292402" sldId="271"/>
        </pc:sldMkLst>
        <pc:spChg chg="mod ord">
          <ac:chgData name="Josephine Williams" userId="108325a4-6ac3-46bc-947b-b86aa5ea8aa2" providerId="ADAL" clId="{F7E87E63-4AF1-4E1A-B411-02B96AE13C6A}" dt="2023-09-13T07:47:13.085" v="377" actId="700"/>
          <ac:spMkLst>
            <pc:docMk/>
            <pc:sldMk cId="4139292402" sldId="271"/>
            <ac:spMk id="2" creationId="{5B0E283C-67EC-BB68-BE0C-991A50B76D7D}"/>
          </ac:spMkLst>
        </pc:spChg>
        <pc:spChg chg="del mod ord">
          <ac:chgData name="Josephine Williams" userId="108325a4-6ac3-46bc-947b-b86aa5ea8aa2" providerId="ADAL" clId="{F7E87E63-4AF1-4E1A-B411-02B96AE13C6A}" dt="2023-09-13T07:47:13.085" v="377" actId="700"/>
          <ac:spMkLst>
            <pc:docMk/>
            <pc:sldMk cId="4139292402" sldId="271"/>
            <ac:spMk id="3" creationId="{A52B942A-B228-FFC2-10C0-23AF2A2AF551}"/>
          </ac:spMkLst>
        </pc:spChg>
        <pc:spChg chg="add mod ord">
          <ac:chgData name="Josephine Williams" userId="108325a4-6ac3-46bc-947b-b86aa5ea8aa2" providerId="ADAL" clId="{F7E87E63-4AF1-4E1A-B411-02B96AE13C6A}" dt="2023-09-13T07:47:13.085" v="377" actId="700"/>
          <ac:spMkLst>
            <pc:docMk/>
            <pc:sldMk cId="4139292402" sldId="271"/>
            <ac:spMk id="4" creationId="{6A11EBE6-605A-72D0-8214-823A2FC8995F}"/>
          </ac:spMkLst>
        </pc:spChg>
      </pc:sldChg>
      <pc:sldChg chg="modSp add mod modClrScheme chgLayout modNotesTx">
        <pc:chgData name="Josephine Williams" userId="108325a4-6ac3-46bc-947b-b86aa5ea8aa2" providerId="ADAL" clId="{F7E87E63-4AF1-4E1A-B411-02B96AE13C6A}" dt="2023-09-13T07:51:20.512" v="588" actId="6549"/>
        <pc:sldMkLst>
          <pc:docMk/>
          <pc:sldMk cId="963169073" sldId="272"/>
        </pc:sldMkLst>
        <pc:spChg chg="mod ord">
          <ac:chgData name="Josephine Williams" userId="108325a4-6ac3-46bc-947b-b86aa5ea8aa2" providerId="ADAL" clId="{F7E87E63-4AF1-4E1A-B411-02B96AE13C6A}" dt="2023-09-13T07:45:42.430" v="316" actId="700"/>
          <ac:spMkLst>
            <pc:docMk/>
            <pc:sldMk cId="963169073" sldId="272"/>
            <ac:spMk id="3" creationId="{E43BC86B-EFA3-FFBE-B29D-74070F145123}"/>
          </ac:spMkLst>
        </pc:spChg>
        <pc:graphicFrameChg chg="mod ord">
          <ac:chgData name="Josephine Williams" userId="108325a4-6ac3-46bc-947b-b86aa5ea8aa2" providerId="ADAL" clId="{F7E87E63-4AF1-4E1A-B411-02B96AE13C6A}" dt="2023-09-13T07:45:42.430" v="316" actId="700"/>
          <ac:graphicFrameMkLst>
            <pc:docMk/>
            <pc:sldMk cId="963169073" sldId="272"/>
            <ac:graphicFrameMk id="2" creationId="{54DC92F2-0100-0F29-4D49-660BFCCAE70C}"/>
          </ac:graphicFrameMkLst>
        </pc:graphicFrameChg>
      </pc:sldChg>
      <pc:sldChg chg="add del">
        <pc:chgData name="Josephine Williams" userId="108325a4-6ac3-46bc-947b-b86aa5ea8aa2" providerId="ADAL" clId="{F7E87E63-4AF1-4E1A-B411-02B96AE13C6A}" dt="2023-09-13T07:34:37.422" v="58" actId="27028"/>
        <pc:sldMkLst>
          <pc:docMk/>
          <pc:sldMk cId="2988963306" sldId="273"/>
        </pc:sldMkLst>
      </pc:sldChg>
      <pc:sldChg chg="add del">
        <pc:chgData name="Josephine Williams" userId="108325a4-6ac3-46bc-947b-b86aa5ea8aa2" providerId="ADAL" clId="{F7E87E63-4AF1-4E1A-B411-02B96AE13C6A}" dt="2023-09-13T07:45:22.249" v="313" actId="47"/>
        <pc:sldMkLst>
          <pc:docMk/>
          <pc:sldMk cId="4182677833" sldId="273"/>
        </pc:sldMkLst>
      </pc:sldChg>
      <pc:sldChg chg="modSp add mod modClrScheme chgLayout modNotesTx">
        <pc:chgData name="Josephine Williams" userId="108325a4-6ac3-46bc-947b-b86aa5ea8aa2" providerId="ADAL" clId="{F7E87E63-4AF1-4E1A-B411-02B96AE13C6A}" dt="2023-09-13T07:50:35.611" v="557" actId="20577"/>
        <pc:sldMkLst>
          <pc:docMk/>
          <pc:sldMk cId="672962960" sldId="274"/>
        </pc:sldMkLst>
        <pc:spChg chg="mod ord">
          <ac:chgData name="Josephine Williams" userId="108325a4-6ac3-46bc-947b-b86aa5ea8aa2" providerId="ADAL" clId="{F7E87E63-4AF1-4E1A-B411-02B96AE13C6A}" dt="2023-09-13T07:35:03.593" v="69" actId="700"/>
          <ac:spMkLst>
            <pc:docMk/>
            <pc:sldMk cId="672962960" sldId="274"/>
            <ac:spMk id="3" creationId="{352B615A-57DC-393F-B9CD-968E75771887}"/>
          </ac:spMkLst>
        </pc:spChg>
        <pc:graphicFrameChg chg="mod ord">
          <ac:chgData name="Josephine Williams" userId="108325a4-6ac3-46bc-947b-b86aa5ea8aa2" providerId="ADAL" clId="{F7E87E63-4AF1-4E1A-B411-02B96AE13C6A}" dt="2023-09-13T07:35:03.593" v="69" actId="700"/>
          <ac:graphicFrameMkLst>
            <pc:docMk/>
            <pc:sldMk cId="672962960" sldId="274"/>
            <ac:graphicFrameMk id="39" creationId="{8CBF0D1E-1A34-16E0-2FC5-7E2E0EE40CA0}"/>
          </ac:graphicFrameMkLst>
        </pc:graphicFrameChg>
      </pc:sldChg>
      <pc:sldChg chg="add del">
        <pc:chgData name="Josephine Williams" userId="108325a4-6ac3-46bc-947b-b86aa5ea8aa2" providerId="ADAL" clId="{F7E87E63-4AF1-4E1A-B411-02B96AE13C6A}" dt="2023-09-13T07:34:36.276" v="57" actId="27028"/>
        <pc:sldMkLst>
          <pc:docMk/>
          <pc:sldMk cId="4182677833" sldId="274"/>
        </pc:sldMkLst>
      </pc:sldChg>
      <pc:sldChg chg="add del">
        <pc:chgData name="Josephine Williams" userId="108325a4-6ac3-46bc-947b-b86aa5ea8aa2" providerId="ADAL" clId="{F7E87E63-4AF1-4E1A-B411-02B96AE13C6A}" dt="2023-09-13T07:34:35.357" v="56" actId="27028"/>
        <pc:sldMkLst>
          <pc:docMk/>
          <pc:sldMk cId="1110979369" sldId="275"/>
        </pc:sldMkLst>
      </pc:sldChg>
      <pc:sldChg chg="modSp add mod modClrScheme chgLayout modNotesTx">
        <pc:chgData name="Josephine Williams" userId="108325a4-6ac3-46bc-947b-b86aa5ea8aa2" providerId="ADAL" clId="{F7E87E63-4AF1-4E1A-B411-02B96AE13C6A}" dt="2023-09-13T07:50:55.910" v="571" actId="20577"/>
        <pc:sldMkLst>
          <pc:docMk/>
          <pc:sldMk cId="1798920610" sldId="275"/>
        </pc:sldMkLst>
        <pc:spChg chg="mod ord">
          <ac:chgData name="Josephine Williams" userId="108325a4-6ac3-46bc-947b-b86aa5ea8aa2" providerId="ADAL" clId="{F7E87E63-4AF1-4E1A-B411-02B96AE13C6A}" dt="2023-09-13T07:35:08.412" v="70" actId="700"/>
          <ac:spMkLst>
            <pc:docMk/>
            <pc:sldMk cId="1798920610" sldId="275"/>
            <ac:spMk id="3" creationId="{352B615A-57DC-393F-B9CD-968E75771887}"/>
          </ac:spMkLst>
        </pc:spChg>
        <pc:graphicFrameChg chg="mod ord">
          <ac:chgData name="Josephine Williams" userId="108325a4-6ac3-46bc-947b-b86aa5ea8aa2" providerId="ADAL" clId="{F7E87E63-4AF1-4E1A-B411-02B96AE13C6A}" dt="2023-09-13T07:50:51.497" v="564" actId="20577"/>
          <ac:graphicFrameMkLst>
            <pc:docMk/>
            <pc:sldMk cId="1798920610" sldId="275"/>
            <ac:graphicFrameMk id="39" creationId="{8CBF0D1E-1A34-16E0-2FC5-7E2E0EE40CA0}"/>
          </ac:graphicFrameMkLst>
        </pc:graphicFrameChg>
      </pc:sldChg>
      <pc:sldChg chg="addSp delSp modSp add mod chgLayout">
        <pc:chgData name="Josephine Williams" userId="108325a4-6ac3-46bc-947b-b86aa5ea8aa2" providerId="ADAL" clId="{F7E87E63-4AF1-4E1A-B411-02B96AE13C6A}" dt="2023-09-13T07:47:49.215" v="385" actId="478"/>
        <pc:sldMkLst>
          <pc:docMk/>
          <pc:sldMk cId="474026158" sldId="276"/>
        </pc:sldMkLst>
        <pc:spChg chg="add del">
          <ac:chgData name="Josephine Williams" userId="108325a4-6ac3-46bc-947b-b86aa5ea8aa2" providerId="ADAL" clId="{F7E87E63-4AF1-4E1A-B411-02B96AE13C6A}" dt="2023-09-13T07:47:47.532" v="384" actId="478"/>
          <ac:spMkLst>
            <pc:docMk/>
            <pc:sldMk cId="474026158" sldId="276"/>
            <ac:spMk id="4" creationId="{BA841308-0316-44D2-90E6-199271F9459F}"/>
          </ac:spMkLst>
        </pc:spChg>
        <pc:spChg chg="mod ord">
          <ac:chgData name="Josephine Williams" userId="108325a4-6ac3-46bc-947b-b86aa5ea8aa2" providerId="ADAL" clId="{F7E87E63-4AF1-4E1A-B411-02B96AE13C6A}" dt="2023-09-13T07:47:44.492" v="382" actId="700"/>
          <ac:spMkLst>
            <pc:docMk/>
            <pc:sldMk cId="474026158" sldId="276"/>
            <ac:spMk id="6" creationId="{FA624846-8493-4634-9062-AB3BBB9C5B45}"/>
          </ac:spMkLst>
        </pc:spChg>
        <pc:spChg chg="add del mod ord">
          <ac:chgData name="Josephine Williams" userId="108325a4-6ac3-46bc-947b-b86aa5ea8aa2" providerId="ADAL" clId="{F7E87E63-4AF1-4E1A-B411-02B96AE13C6A}" dt="2023-09-13T07:35:20.923" v="72" actId="700"/>
          <ac:spMkLst>
            <pc:docMk/>
            <pc:sldMk cId="474026158" sldId="276"/>
            <ac:spMk id="11" creationId="{F6958415-16C2-DDCF-293C-35DD037F0036}"/>
          </ac:spMkLst>
        </pc:spChg>
        <pc:spChg chg="add del mod ord">
          <ac:chgData name="Josephine Williams" userId="108325a4-6ac3-46bc-947b-b86aa5ea8aa2" providerId="ADAL" clId="{F7E87E63-4AF1-4E1A-B411-02B96AE13C6A}" dt="2023-09-13T07:47:41.353" v="381" actId="478"/>
          <ac:spMkLst>
            <pc:docMk/>
            <pc:sldMk cId="474026158" sldId="276"/>
            <ac:spMk id="13" creationId="{1A4372FA-6365-8153-CB2B-52ECAD7EE9E3}"/>
          </ac:spMkLst>
        </pc:spChg>
        <pc:spChg chg="add del mod ord">
          <ac:chgData name="Josephine Williams" userId="108325a4-6ac3-46bc-947b-b86aa5ea8aa2" providerId="ADAL" clId="{F7E87E63-4AF1-4E1A-B411-02B96AE13C6A}" dt="2023-09-13T07:47:49.215" v="385" actId="478"/>
          <ac:spMkLst>
            <pc:docMk/>
            <pc:sldMk cId="474026158" sldId="276"/>
            <ac:spMk id="15" creationId="{8A9303B9-DAA8-2C63-ED1E-27ACCC06000D}"/>
          </ac:spMkLst>
        </pc:spChg>
      </pc:sldChg>
      <pc:sldChg chg="add del">
        <pc:chgData name="Josephine Williams" userId="108325a4-6ac3-46bc-947b-b86aa5ea8aa2" providerId="ADAL" clId="{F7E87E63-4AF1-4E1A-B411-02B96AE13C6A}" dt="2023-09-13T07:34:34.826" v="55" actId="27028"/>
        <pc:sldMkLst>
          <pc:docMk/>
          <pc:sldMk cId="3831527331" sldId="276"/>
        </pc:sldMkLst>
      </pc:sldChg>
      <pc:sldChg chg="addSp delSp modSp add mod modClrScheme chgLayout">
        <pc:chgData name="Josephine Williams" userId="108325a4-6ac3-46bc-947b-b86aa5ea8aa2" providerId="ADAL" clId="{F7E87E63-4AF1-4E1A-B411-02B96AE13C6A}" dt="2023-09-13T07:48:22.977" v="395" actId="27636"/>
        <pc:sldMkLst>
          <pc:docMk/>
          <pc:sldMk cId="513697540" sldId="277"/>
        </pc:sldMkLst>
        <pc:spChg chg="add del mod ord">
          <ac:chgData name="Josephine Williams" userId="108325a4-6ac3-46bc-947b-b86aa5ea8aa2" providerId="ADAL" clId="{F7E87E63-4AF1-4E1A-B411-02B96AE13C6A}" dt="2023-09-13T07:45:31.152" v="314" actId="700"/>
          <ac:spMkLst>
            <pc:docMk/>
            <pc:sldMk cId="513697540" sldId="277"/>
            <ac:spMk id="2" creationId="{AF761B57-4315-A1D2-F50C-92C0B87DF910}"/>
          </ac:spMkLst>
        </pc:spChg>
        <pc:spChg chg="mod ord">
          <ac:chgData name="Josephine Williams" userId="108325a4-6ac3-46bc-947b-b86aa5ea8aa2" providerId="ADAL" clId="{F7E87E63-4AF1-4E1A-B411-02B96AE13C6A}" dt="2023-09-13T07:48:22.977" v="395" actId="27636"/>
          <ac:spMkLst>
            <pc:docMk/>
            <pc:sldMk cId="513697540" sldId="277"/>
            <ac:spMk id="3" creationId="{788F530E-9E81-F66A-DD16-10F3396988D0}"/>
          </ac:spMkLst>
        </pc:spChg>
        <pc:spChg chg="add del mod ord">
          <ac:chgData name="Josephine Williams" userId="108325a4-6ac3-46bc-947b-b86aa5ea8aa2" providerId="ADAL" clId="{F7E87E63-4AF1-4E1A-B411-02B96AE13C6A}" dt="2023-09-13T07:45:33.987" v="315" actId="478"/>
          <ac:spMkLst>
            <pc:docMk/>
            <pc:sldMk cId="513697540" sldId="277"/>
            <ac:spMk id="4" creationId="{E5D7C60A-EF51-7AE5-E9C3-2FD9F0A80E35}"/>
          </ac:spMkLst>
        </pc:spChg>
        <pc:spChg chg="add del mod ord">
          <ac:chgData name="Josephine Williams" userId="108325a4-6ac3-46bc-947b-b86aa5ea8aa2" providerId="ADAL" clId="{F7E87E63-4AF1-4E1A-B411-02B96AE13C6A}" dt="2023-09-13T07:48:18.411" v="393" actId="478"/>
          <ac:spMkLst>
            <pc:docMk/>
            <pc:sldMk cId="513697540" sldId="277"/>
            <ac:spMk id="5" creationId="{3469670D-31FB-EBFF-666E-1EC95D4A8DFD}"/>
          </ac:spMkLst>
        </pc:spChg>
        <pc:spChg chg="add mod ord">
          <ac:chgData name="Josephine Williams" userId="108325a4-6ac3-46bc-947b-b86aa5ea8aa2" providerId="ADAL" clId="{F7E87E63-4AF1-4E1A-B411-02B96AE13C6A}" dt="2023-09-13T07:48:22.957" v="394" actId="700"/>
          <ac:spMkLst>
            <pc:docMk/>
            <pc:sldMk cId="513697540" sldId="277"/>
            <ac:spMk id="6" creationId="{59DF2E52-E9F2-5E15-E991-7A80E8DBA81E}"/>
          </ac:spMkLst>
        </pc:spChg>
      </pc:sldChg>
      <pc:sldChg chg="add del">
        <pc:chgData name="Josephine Williams" userId="108325a4-6ac3-46bc-947b-b86aa5ea8aa2" providerId="ADAL" clId="{F7E87E63-4AF1-4E1A-B411-02B96AE13C6A}" dt="2023-09-13T07:34:34.157" v="54" actId="27028"/>
        <pc:sldMkLst>
          <pc:docMk/>
          <pc:sldMk cId="672962960" sldId="277"/>
        </pc:sldMkLst>
      </pc:sldChg>
      <pc:sldChg chg="add del">
        <pc:chgData name="Josephine Williams" userId="108325a4-6ac3-46bc-947b-b86aa5ea8aa2" providerId="ADAL" clId="{F7E87E63-4AF1-4E1A-B411-02B96AE13C6A}" dt="2023-09-13T07:34:33.681" v="53" actId="27028"/>
        <pc:sldMkLst>
          <pc:docMk/>
          <pc:sldMk cId="474026158" sldId="278"/>
        </pc:sldMkLst>
      </pc:sldChg>
      <pc:sldChg chg="add del">
        <pc:chgData name="Josephine Williams" userId="108325a4-6ac3-46bc-947b-b86aa5ea8aa2" providerId="ADAL" clId="{F7E87E63-4AF1-4E1A-B411-02B96AE13C6A}" dt="2023-09-13T07:34:33.257" v="52" actId="27028"/>
        <pc:sldMkLst>
          <pc:docMk/>
          <pc:sldMk cId="1798920610" sldId="279"/>
        </pc:sldMkLst>
      </pc:sldChg>
      <pc:sldChg chg="add del">
        <pc:chgData name="Josephine Williams" userId="108325a4-6ac3-46bc-947b-b86aa5ea8aa2" providerId="ADAL" clId="{F7E87E63-4AF1-4E1A-B411-02B96AE13C6A}" dt="2023-09-13T07:34:32.693" v="51" actId="27028"/>
        <pc:sldMkLst>
          <pc:docMk/>
          <pc:sldMk cId="513697540" sldId="280"/>
        </pc:sldMkLst>
      </pc:sldChg>
      <pc:sldMasterChg chg="modSp addSldLayout delSldLayout modSldLayout">
        <pc:chgData name="Josephine Williams" userId="108325a4-6ac3-46bc-947b-b86aa5ea8aa2" providerId="ADAL" clId="{F7E87E63-4AF1-4E1A-B411-02B96AE13C6A}" dt="2023-09-13T07:54:10.102" v="622" actId="1036"/>
        <pc:sldMasterMkLst>
          <pc:docMk/>
          <pc:sldMasterMk cId="3849919811" sldId="2147483648"/>
        </pc:sldMasterMkLst>
        <pc:spChg chg="mod">
          <ac:chgData name="Josephine Williams" userId="108325a4-6ac3-46bc-947b-b86aa5ea8aa2" providerId="ADAL" clId="{F7E87E63-4AF1-4E1A-B411-02B96AE13C6A}" dt="2023-09-13T07:40:46.883" v="91" actId="113"/>
          <ac:spMkLst>
            <pc:docMk/>
            <pc:sldMasterMk cId="3849919811" sldId="2147483648"/>
            <ac:spMk id="2" creationId="{551FED62-D948-2682-3386-6B53F1F3674F}"/>
          </ac:spMkLst>
        </pc:spChg>
        <pc:sldLayoutChg chg="del">
          <pc:chgData name="Josephine Williams" userId="108325a4-6ac3-46bc-947b-b86aa5ea8aa2" providerId="ADAL" clId="{F7E87E63-4AF1-4E1A-B411-02B96AE13C6A}" dt="2023-09-13T07:30:17.741" v="0" actId="2696"/>
          <pc:sldLayoutMkLst>
            <pc:docMk/>
            <pc:sldMasterMk cId="3849919811" sldId="2147483648"/>
            <pc:sldLayoutMk cId="2042873189" sldId="2147483649"/>
          </pc:sldLayoutMkLst>
        </pc:sldLayoutChg>
        <pc:sldLayoutChg chg="modSp">
          <pc:chgData name="Josephine Williams" userId="108325a4-6ac3-46bc-947b-b86aa5ea8aa2" providerId="ADAL" clId="{F7E87E63-4AF1-4E1A-B411-02B96AE13C6A}" dt="2023-09-13T07:48:37.049" v="397" actId="122"/>
          <pc:sldLayoutMkLst>
            <pc:docMk/>
            <pc:sldMasterMk cId="3849919811" sldId="2147483648"/>
            <pc:sldLayoutMk cId="614793593" sldId="2147483651"/>
          </pc:sldLayoutMkLst>
          <pc:spChg chg="mod">
            <ac:chgData name="Josephine Williams" userId="108325a4-6ac3-46bc-947b-b86aa5ea8aa2" providerId="ADAL" clId="{F7E87E63-4AF1-4E1A-B411-02B96AE13C6A}" dt="2023-09-13T07:48:34.932" v="396" actId="122"/>
            <ac:spMkLst>
              <pc:docMk/>
              <pc:sldMasterMk cId="3849919811" sldId="2147483648"/>
              <pc:sldLayoutMk cId="614793593" sldId="2147483651"/>
              <ac:spMk id="2" creationId="{E27DEDB5-FAFB-57F2-42F2-BEE612FC2B7F}"/>
            </ac:spMkLst>
          </pc:spChg>
          <pc:spChg chg="mod">
            <ac:chgData name="Josephine Williams" userId="108325a4-6ac3-46bc-947b-b86aa5ea8aa2" providerId="ADAL" clId="{F7E87E63-4AF1-4E1A-B411-02B96AE13C6A}" dt="2023-09-13T07:48:37.049" v="397" actId="122"/>
            <ac:spMkLst>
              <pc:docMk/>
              <pc:sldMasterMk cId="3849919811" sldId="2147483648"/>
              <pc:sldLayoutMk cId="614793593" sldId="2147483651"/>
              <ac:spMk id="3" creationId="{3305F104-C297-4FF6-C1C3-FC1EFD61A556}"/>
            </ac:spMkLst>
          </pc:spChg>
        </pc:sldLayoutChg>
        <pc:sldLayoutChg chg="modSp mod">
          <pc:chgData name="Josephine Williams" userId="108325a4-6ac3-46bc-947b-b86aa5ea8aa2" providerId="ADAL" clId="{F7E87E63-4AF1-4E1A-B411-02B96AE13C6A}" dt="2023-09-13T07:41:22.258" v="123" actId="242"/>
          <pc:sldLayoutMkLst>
            <pc:docMk/>
            <pc:sldMasterMk cId="3849919811" sldId="2147483648"/>
            <pc:sldLayoutMk cId="2284114067" sldId="2147483653"/>
          </pc:sldLayoutMkLst>
          <pc:spChg chg="mod">
            <ac:chgData name="Josephine Williams" userId="108325a4-6ac3-46bc-947b-b86aa5ea8aa2" providerId="ADAL" clId="{F7E87E63-4AF1-4E1A-B411-02B96AE13C6A}" dt="2023-09-13T07:41:22.258" v="123" actId="242"/>
            <ac:spMkLst>
              <pc:docMk/>
              <pc:sldMasterMk cId="3849919811" sldId="2147483648"/>
              <pc:sldLayoutMk cId="2284114067" sldId="2147483653"/>
              <ac:spMk id="2" creationId="{6B5FBBA6-0C81-59A9-63F3-C8B72FA3239E}"/>
            </ac:spMkLst>
          </pc:spChg>
          <pc:spChg chg="mod">
            <ac:chgData name="Josephine Williams" userId="108325a4-6ac3-46bc-947b-b86aa5ea8aa2" providerId="ADAL" clId="{F7E87E63-4AF1-4E1A-B411-02B96AE13C6A}" dt="2023-09-13T07:41:18.600" v="122" actId="242"/>
            <ac:spMkLst>
              <pc:docMk/>
              <pc:sldMasterMk cId="3849919811" sldId="2147483648"/>
              <pc:sldLayoutMk cId="2284114067" sldId="2147483653"/>
              <ac:spMk id="3" creationId="{FA284E81-9925-BC98-4FD3-7C476795EEB4}"/>
            </ac:spMkLst>
          </pc:spChg>
          <pc:spChg chg="mod">
            <ac:chgData name="Josephine Williams" userId="108325a4-6ac3-46bc-947b-b86aa5ea8aa2" providerId="ADAL" clId="{F7E87E63-4AF1-4E1A-B411-02B96AE13C6A}" dt="2023-09-13T07:41:18.600" v="122" actId="242"/>
            <ac:spMkLst>
              <pc:docMk/>
              <pc:sldMasterMk cId="3849919811" sldId="2147483648"/>
              <pc:sldLayoutMk cId="2284114067" sldId="2147483653"/>
              <ac:spMk id="5" creationId="{85339B83-5166-96C7-259F-891EA12F3951}"/>
            </ac:spMkLst>
          </pc:spChg>
        </pc:sldLayoutChg>
        <pc:sldLayoutChg chg="del">
          <pc:chgData name="Josephine Williams" userId="108325a4-6ac3-46bc-947b-b86aa5ea8aa2" providerId="ADAL" clId="{F7E87E63-4AF1-4E1A-B411-02B96AE13C6A}" dt="2023-09-13T07:33:15.937" v="7" actId="2696"/>
          <pc:sldLayoutMkLst>
            <pc:docMk/>
            <pc:sldMasterMk cId="3849919811" sldId="2147483648"/>
            <pc:sldLayoutMk cId="3557967467" sldId="2147483673"/>
          </pc:sldLayoutMkLst>
        </pc:sldLayoutChg>
        <pc:sldLayoutChg chg="addSp delSp modSp mod">
          <pc:chgData name="Josephine Williams" userId="108325a4-6ac3-46bc-947b-b86aa5ea8aa2" providerId="ADAL" clId="{F7E87E63-4AF1-4E1A-B411-02B96AE13C6A}" dt="2023-09-13T07:54:10.102" v="622" actId="1036"/>
          <pc:sldLayoutMkLst>
            <pc:docMk/>
            <pc:sldMasterMk cId="3849919811" sldId="2147483648"/>
            <pc:sldLayoutMk cId="2315595643" sldId="2147483676"/>
          </pc:sldLayoutMkLst>
          <pc:spChg chg="mod">
            <ac:chgData name="Josephine Williams" userId="108325a4-6ac3-46bc-947b-b86aa5ea8aa2" providerId="ADAL" clId="{F7E87E63-4AF1-4E1A-B411-02B96AE13C6A}" dt="2023-09-13T07:54:10.102" v="622" actId="1036"/>
            <ac:spMkLst>
              <pc:docMk/>
              <pc:sldMasterMk cId="3849919811" sldId="2147483648"/>
              <pc:sldLayoutMk cId="2315595643" sldId="2147483676"/>
              <ac:spMk id="2" creationId="{DFECD91A-DFE7-3D9F-71EC-3C87DA0ABC65}"/>
            </ac:spMkLst>
          </pc:spChg>
          <pc:spChg chg="mod">
            <ac:chgData name="Josephine Williams" userId="108325a4-6ac3-46bc-947b-b86aa5ea8aa2" providerId="ADAL" clId="{F7E87E63-4AF1-4E1A-B411-02B96AE13C6A}" dt="2023-09-13T07:54:01.529" v="612" actId="1036"/>
            <ac:spMkLst>
              <pc:docMk/>
              <pc:sldMasterMk cId="3849919811" sldId="2147483648"/>
              <pc:sldLayoutMk cId="2315595643" sldId="2147483676"/>
              <ac:spMk id="3" creationId="{1A36D299-2848-9839-F072-0E02810A8984}"/>
            </ac:spMkLst>
          </pc:spChg>
          <pc:spChg chg="add mod">
            <ac:chgData name="Josephine Williams" userId="108325a4-6ac3-46bc-947b-b86aa5ea8aa2" providerId="ADAL" clId="{F7E87E63-4AF1-4E1A-B411-02B96AE13C6A}" dt="2023-09-13T07:44:03.157" v="303" actId="20577"/>
            <ac:spMkLst>
              <pc:docMk/>
              <pc:sldMasterMk cId="3849919811" sldId="2147483648"/>
              <pc:sldLayoutMk cId="2315595643" sldId="2147483676"/>
              <ac:spMk id="6" creationId="{BC5D66C5-EDDB-DD21-2B79-C7493F5DF393}"/>
            </ac:spMkLst>
          </pc:spChg>
          <pc:picChg chg="add mod ord">
            <ac:chgData name="Josephine Williams" userId="108325a4-6ac3-46bc-947b-b86aa5ea8aa2" providerId="ADAL" clId="{F7E87E63-4AF1-4E1A-B411-02B96AE13C6A}" dt="2023-09-13T07:32:41.814" v="5" actId="167"/>
            <ac:picMkLst>
              <pc:docMk/>
              <pc:sldMasterMk cId="3849919811" sldId="2147483648"/>
              <pc:sldLayoutMk cId="2315595643" sldId="2147483676"/>
              <ac:picMk id="4" creationId="{6CD02438-F725-C58E-AB41-ABA14F3D7B37}"/>
            </ac:picMkLst>
          </pc:picChg>
          <pc:picChg chg="add mod">
            <ac:chgData name="Josephine Williams" userId="108325a4-6ac3-46bc-947b-b86aa5ea8aa2" providerId="ADAL" clId="{F7E87E63-4AF1-4E1A-B411-02B96AE13C6A}" dt="2023-09-13T07:32:53.781" v="6"/>
            <ac:picMkLst>
              <pc:docMk/>
              <pc:sldMasterMk cId="3849919811" sldId="2147483648"/>
              <pc:sldLayoutMk cId="2315595643" sldId="2147483676"/>
              <ac:picMk id="5" creationId="{39A196A6-68D0-E6A7-1AD7-CFC453C2F266}"/>
            </ac:picMkLst>
          </pc:picChg>
          <pc:picChg chg="del">
            <ac:chgData name="Josephine Williams" userId="108325a4-6ac3-46bc-947b-b86aa5ea8aa2" providerId="ADAL" clId="{F7E87E63-4AF1-4E1A-B411-02B96AE13C6A}" dt="2023-09-13T07:32:38.786" v="3" actId="478"/>
            <ac:picMkLst>
              <pc:docMk/>
              <pc:sldMasterMk cId="3849919811" sldId="2147483648"/>
              <pc:sldLayoutMk cId="2315595643" sldId="2147483676"/>
              <ac:picMk id="8" creationId="{8D020A59-67FC-3A2B-CB68-44F2421788A3}"/>
            </ac:picMkLst>
          </pc:picChg>
        </pc:sldLayoutChg>
        <pc:sldLayoutChg chg="add del">
          <pc:chgData name="Josephine Williams" userId="108325a4-6ac3-46bc-947b-b86aa5ea8aa2" providerId="ADAL" clId="{F7E87E63-4AF1-4E1A-B411-02B96AE13C6A}" dt="2023-09-13T07:52:43.493" v="591" actId="2696"/>
          <pc:sldLayoutMkLst>
            <pc:docMk/>
            <pc:sldMasterMk cId="3849919811" sldId="2147483648"/>
            <pc:sldLayoutMk cId="1809533868" sldId="2147483677"/>
          </pc:sldLayoutMkLst>
        </pc:sldLayoutChg>
        <pc:sldLayoutChg chg="add del">
          <pc:chgData name="Josephine Williams" userId="108325a4-6ac3-46bc-947b-b86aa5ea8aa2" providerId="ADAL" clId="{F7E87E63-4AF1-4E1A-B411-02B96AE13C6A}" dt="2023-09-13T07:52:43.996" v="592" actId="2696"/>
          <pc:sldLayoutMkLst>
            <pc:docMk/>
            <pc:sldMasterMk cId="3849919811" sldId="2147483648"/>
            <pc:sldLayoutMk cId="1616555952" sldId="2147483678"/>
          </pc:sldLayoutMkLst>
        </pc:sldLayoutChg>
        <pc:sldLayoutChg chg="add del">
          <pc:chgData name="Josephine Williams" userId="108325a4-6ac3-46bc-947b-b86aa5ea8aa2" providerId="ADAL" clId="{F7E87E63-4AF1-4E1A-B411-02B96AE13C6A}" dt="2023-09-13T07:52:44.632" v="593" actId="2696"/>
          <pc:sldLayoutMkLst>
            <pc:docMk/>
            <pc:sldMasterMk cId="3849919811" sldId="2147483648"/>
            <pc:sldLayoutMk cId="1240132090" sldId="2147483679"/>
          </pc:sldLayoutMkLst>
        </pc:sldLayoutChg>
        <pc:sldLayoutChg chg="add del">
          <pc:chgData name="Josephine Williams" userId="108325a4-6ac3-46bc-947b-b86aa5ea8aa2" providerId="ADAL" clId="{F7E87E63-4AF1-4E1A-B411-02B96AE13C6A}" dt="2023-09-13T07:52:46.735" v="594" actId="2696"/>
          <pc:sldLayoutMkLst>
            <pc:docMk/>
            <pc:sldMasterMk cId="3849919811" sldId="2147483648"/>
            <pc:sldLayoutMk cId="586143488" sldId="2147483680"/>
          </pc:sldLayoutMkLst>
        </pc:sldLayoutChg>
        <pc:sldLayoutChg chg="add del">
          <pc:chgData name="Josephine Williams" userId="108325a4-6ac3-46bc-947b-b86aa5ea8aa2" providerId="ADAL" clId="{F7E87E63-4AF1-4E1A-B411-02B96AE13C6A}" dt="2023-09-13T07:34:37.422" v="58" actId="27028"/>
          <pc:sldLayoutMkLst>
            <pc:docMk/>
            <pc:sldMasterMk cId="3849919811" sldId="2147483648"/>
            <pc:sldLayoutMk cId="883905857" sldId="2147483680"/>
          </pc:sldLayoutMkLst>
        </pc:sldLayoutChg>
        <pc:sldLayoutChg chg="add del">
          <pc:chgData name="Josephine Williams" userId="108325a4-6ac3-46bc-947b-b86aa5ea8aa2" providerId="ADAL" clId="{F7E87E63-4AF1-4E1A-B411-02B96AE13C6A}" dt="2023-09-13T07:52:48.048" v="595" actId="2696"/>
          <pc:sldLayoutMkLst>
            <pc:docMk/>
            <pc:sldMasterMk cId="3849919811" sldId="2147483648"/>
            <pc:sldLayoutMk cId="348267717" sldId="2147483681"/>
          </pc:sldLayoutMkLst>
        </pc:sldLayoutChg>
        <pc:sldLayoutChg chg="add del">
          <pc:chgData name="Josephine Williams" userId="108325a4-6ac3-46bc-947b-b86aa5ea8aa2" providerId="ADAL" clId="{F7E87E63-4AF1-4E1A-B411-02B96AE13C6A}" dt="2023-09-13T07:34:36.276" v="57" actId="27028"/>
          <pc:sldLayoutMkLst>
            <pc:docMk/>
            <pc:sldMasterMk cId="3849919811" sldId="2147483648"/>
            <pc:sldLayoutMk cId="3495144785" sldId="2147483681"/>
          </pc:sldLayoutMkLst>
        </pc:sldLayoutChg>
        <pc:sldLayoutChg chg="add del">
          <pc:chgData name="Josephine Williams" userId="108325a4-6ac3-46bc-947b-b86aa5ea8aa2" providerId="ADAL" clId="{F7E87E63-4AF1-4E1A-B411-02B96AE13C6A}" dt="2023-09-13T07:34:33.681" v="53" actId="27028"/>
          <pc:sldLayoutMkLst>
            <pc:docMk/>
            <pc:sldMasterMk cId="3849919811" sldId="2147483648"/>
            <pc:sldLayoutMk cId="619035981" sldId="2147483682"/>
          </pc:sldLayoutMkLst>
        </pc:sldLayoutChg>
        <pc:sldLayoutChg chg="add del">
          <pc:chgData name="Josephine Williams" userId="108325a4-6ac3-46bc-947b-b86aa5ea8aa2" providerId="ADAL" clId="{F7E87E63-4AF1-4E1A-B411-02B96AE13C6A}" dt="2023-09-13T07:52:49.278" v="596" actId="2696"/>
          <pc:sldLayoutMkLst>
            <pc:docMk/>
            <pc:sldMasterMk cId="3849919811" sldId="2147483648"/>
            <pc:sldLayoutMk cId="3380784266" sldId="2147483682"/>
          </pc:sldLayoutMkLst>
        </pc:sldLayoutChg>
        <pc:sldLayoutChg chg="add del">
          <pc:chgData name="Josephine Williams" userId="108325a4-6ac3-46bc-947b-b86aa5ea8aa2" providerId="ADAL" clId="{F7E87E63-4AF1-4E1A-B411-02B96AE13C6A}" dt="2023-09-13T07:34:32.693" v="51" actId="27028"/>
          <pc:sldLayoutMkLst>
            <pc:docMk/>
            <pc:sldMasterMk cId="3849919811" sldId="2147483648"/>
            <pc:sldLayoutMk cId="4175999483" sldId="2147483683"/>
          </pc:sldLayoutMkLst>
        </pc:sldLayoutChg>
      </pc:sldMasterChg>
      <pc:sldMasterChg chg="add del addSldLayout delSldLayout">
        <pc:chgData name="Josephine Williams" userId="108325a4-6ac3-46bc-947b-b86aa5ea8aa2" providerId="ADAL" clId="{F7E87E63-4AF1-4E1A-B411-02B96AE13C6A}" dt="2023-09-13T07:33:39.216" v="12" actId="47"/>
        <pc:sldMasterMkLst>
          <pc:docMk/>
          <pc:sldMasterMk cId="3849919811" sldId="2147483677"/>
        </pc:sldMasterMkLst>
        <pc:sldLayoutChg chg="add del">
          <pc:chgData name="Josephine Williams" userId="108325a4-6ac3-46bc-947b-b86aa5ea8aa2" providerId="ADAL" clId="{F7E87E63-4AF1-4E1A-B411-02B96AE13C6A}" dt="2023-09-13T07:33:39.216" v="12" actId="47"/>
          <pc:sldLayoutMkLst>
            <pc:docMk/>
            <pc:sldMasterMk cId="3849919811" sldId="2147483677"/>
            <pc:sldLayoutMk cId="735247914" sldId="2147483675"/>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ata2.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18" Type="http://schemas.openxmlformats.org/officeDocument/2006/relationships/image" Target="../media/image3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17" Type="http://schemas.openxmlformats.org/officeDocument/2006/relationships/image" Target="../media/image35.png"/><Relationship Id="rId2" Type="http://schemas.openxmlformats.org/officeDocument/2006/relationships/image" Target="../media/image20.svg"/><Relationship Id="rId16" Type="http://schemas.openxmlformats.org/officeDocument/2006/relationships/image" Target="../media/image34.svg"/><Relationship Id="rId20" Type="http://schemas.openxmlformats.org/officeDocument/2006/relationships/image" Target="../media/image38.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svg"/><Relationship Id="rId19" Type="http://schemas.openxmlformats.org/officeDocument/2006/relationships/image" Target="../media/image37.pn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diagrams/_rels/data3.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18" Type="http://schemas.openxmlformats.org/officeDocument/2006/relationships/image" Target="../media/image3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17" Type="http://schemas.openxmlformats.org/officeDocument/2006/relationships/image" Target="../media/image35.png"/><Relationship Id="rId2" Type="http://schemas.openxmlformats.org/officeDocument/2006/relationships/image" Target="../media/image20.svg"/><Relationship Id="rId16" Type="http://schemas.openxmlformats.org/officeDocument/2006/relationships/image" Target="../media/image34.svg"/><Relationship Id="rId20" Type="http://schemas.openxmlformats.org/officeDocument/2006/relationships/image" Target="../media/image38.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svg"/><Relationship Id="rId19" Type="http://schemas.openxmlformats.org/officeDocument/2006/relationships/image" Target="../media/image37.pn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E732E-491A-4CB6-BD2F-A2FE04BF6F2A}" type="doc">
      <dgm:prSet loTypeId="urn:microsoft.com/office/officeart/2008/layout/CaptionedPictures" loCatId="picture" qsTypeId="urn:microsoft.com/office/officeart/2005/8/quickstyle/simple1" qsCatId="simple" csTypeId="urn:microsoft.com/office/officeart/2005/8/colors/accent1_4" csCatId="accent1" phldr="1"/>
      <dgm:spPr/>
      <dgm:t>
        <a:bodyPr/>
        <a:lstStyle/>
        <a:p>
          <a:endParaRPr lang="en-AU"/>
        </a:p>
      </dgm:t>
    </dgm:pt>
    <dgm:pt modelId="{7C20E415-FD25-4AD5-9322-1D5591332AF8}">
      <dgm:prSet phldrT="[Text]" phldr="1"/>
      <dgm:spPr/>
      <dgm:t>
        <a:bodyPr/>
        <a:lstStyle/>
        <a:p>
          <a:endParaRPr lang="en-AU"/>
        </a:p>
      </dgm:t>
    </dgm:pt>
    <dgm:pt modelId="{905065DB-E4CB-4303-B563-D6D2059392FE}" type="parTrans" cxnId="{6FA573F0-929F-4DA5-84D5-BDF4273D320B}">
      <dgm:prSet/>
      <dgm:spPr/>
      <dgm:t>
        <a:bodyPr/>
        <a:lstStyle/>
        <a:p>
          <a:endParaRPr lang="en-AU"/>
        </a:p>
      </dgm:t>
    </dgm:pt>
    <dgm:pt modelId="{B9487420-7AF9-4344-B2B3-D46065E043C4}" type="sibTrans" cxnId="{6FA573F0-929F-4DA5-84D5-BDF4273D320B}">
      <dgm:prSet/>
      <dgm:spPr/>
      <dgm:t>
        <a:bodyPr/>
        <a:lstStyle/>
        <a:p>
          <a:endParaRPr lang="en-AU"/>
        </a:p>
      </dgm:t>
    </dgm:pt>
    <dgm:pt modelId="{A42DBE23-8737-467C-AE10-430351EC42C5}">
      <dgm:prSet phldrT="[Text]"/>
      <dgm:spPr/>
      <dgm:t>
        <a:bodyPr/>
        <a:lstStyle/>
        <a:p>
          <a:r>
            <a:rPr lang="en-AU"/>
            <a:t>[Text]</a:t>
          </a:r>
        </a:p>
      </dgm:t>
    </dgm:pt>
    <dgm:pt modelId="{2987A831-F4BE-4833-B02A-57A296A203B5}" type="parTrans" cxnId="{F95CCFA9-F33B-431A-B0A6-DFF6302292C2}">
      <dgm:prSet/>
      <dgm:spPr/>
      <dgm:t>
        <a:bodyPr/>
        <a:lstStyle/>
        <a:p>
          <a:endParaRPr lang="en-AU"/>
        </a:p>
      </dgm:t>
    </dgm:pt>
    <dgm:pt modelId="{256BBADE-2287-46DA-8AD7-D2CE7CEE3339}" type="sibTrans" cxnId="{F95CCFA9-F33B-431A-B0A6-DFF6302292C2}">
      <dgm:prSet/>
      <dgm:spPr/>
      <dgm:t>
        <a:bodyPr/>
        <a:lstStyle/>
        <a:p>
          <a:endParaRPr lang="en-AU"/>
        </a:p>
      </dgm:t>
    </dgm:pt>
    <dgm:pt modelId="{02AEF204-A9C3-47F9-A39D-83FF3190F4A1}">
      <dgm:prSet phldrT="[Text]" phldr="1"/>
      <dgm:spPr/>
      <dgm:t>
        <a:bodyPr/>
        <a:lstStyle/>
        <a:p>
          <a:endParaRPr lang="en-AU"/>
        </a:p>
      </dgm:t>
    </dgm:pt>
    <dgm:pt modelId="{4534953E-F4B2-424F-97AA-E5AE860A0576}" type="parTrans" cxnId="{5CC77B78-F1E6-4C5E-A9FD-626FD02DA948}">
      <dgm:prSet/>
      <dgm:spPr/>
      <dgm:t>
        <a:bodyPr/>
        <a:lstStyle/>
        <a:p>
          <a:endParaRPr lang="en-AU"/>
        </a:p>
      </dgm:t>
    </dgm:pt>
    <dgm:pt modelId="{B8D4385F-6D64-4E81-8C2E-997A6EDAF7CE}" type="sibTrans" cxnId="{5CC77B78-F1E6-4C5E-A9FD-626FD02DA948}">
      <dgm:prSet/>
      <dgm:spPr/>
      <dgm:t>
        <a:bodyPr/>
        <a:lstStyle/>
        <a:p>
          <a:endParaRPr lang="en-AU"/>
        </a:p>
      </dgm:t>
    </dgm:pt>
    <dgm:pt modelId="{9F6D71C2-DB39-482D-A610-4E19ED4C22D7}">
      <dgm:prSet phldrT="[Text]" phldr="1"/>
      <dgm:spPr/>
      <dgm:t>
        <a:bodyPr/>
        <a:lstStyle/>
        <a:p>
          <a:endParaRPr lang="en-AU"/>
        </a:p>
      </dgm:t>
    </dgm:pt>
    <dgm:pt modelId="{DAA75089-4DE1-4F90-98ED-7B28FF20851B}" type="parTrans" cxnId="{FCA25511-D038-4811-A941-CAD2E52D88DE}">
      <dgm:prSet/>
      <dgm:spPr/>
      <dgm:t>
        <a:bodyPr/>
        <a:lstStyle/>
        <a:p>
          <a:endParaRPr lang="en-AU"/>
        </a:p>
      </dgm:t>
    </dgm:pt>
    <dgm:pt modelId="{F1382860-73A6-4BF3-AFD2-567E3AE04D28}" type="sibTrans" cxnId="{FCA25511-D038-4811-A941-CAD2E52D88DE}">
      <dgm:prSet/>
      <dgm:spPr/>
      <dgm:t>
        <a:bodyPr/>
        <a:lstStyle/>
        <a:p>
          <a:endParaRPr lang="en-AU"/>
        </a:p>
      </dgm:t>
    </dgm:pt>
    <dgm:pt modelId="{3DEC22BF-EFFB-4B1F-BAE3-8FB4AD59F3E6}">
      <dgm:prSet phldrT="[Text]"/>
      <dgm:spPr/>
      <dgm:t>
        <a:bodyPr/>
        <a:lstStyle/>
        <a:p>
          <a:r>
            <a:rPr lang="en-AU"/>
            <a:t>[Text]</a:t>
          </a:r>
        </a:p>
      </dgm:t>
    </dgm:pt>
    <dgm:pt modelId="{B12B83E6-FF51-47CB-A95F-088852D28C29}" type="parTrans" cxnId="{1B4F0F6E-E29A-4411-BED8-6F8C61F6FEA1}">
      <dgm:prSet/>
      <dgm:spPr/>
      <dgm:t>
        <a:bodyPr/>
        <a:lstStyle/>
        <a:p>
          <a:endParaRPr lang="en-AU"/>
        </a:p>
      </dgm:t>
    </dgm:pt>
    <dgm:pt modelId="{6359A209-9E10-465A-946E-CC6FBC666393}" type="sibTrans" cxnId="{1B4F0F6E-E29A-4411-BED8-6F8C61F6FEA1}">
      <dgm:prSet/>
      <dgm:spPr/>
      <dgm:t>
        <a:bodyPr/>
        <a:lstStyle/>
        <a:p>
          <a:endParaRPr lang="en-AU"/>
        </a:p>
      </dgm:t>
    </dgm:pt>
    <dgm:pt modelId="{A1045D95-2C49-438F-A036-5361B1737846}" type="pres">
      <dgm:prSet presAssocID="{FC7E732E-491A-4CB6-BD2F-A2FE04BF6F2A}" presName="Name0" presStyleCnt="0">
        <dgm:presLayoutVars>
          <dgm:chMax/>
          <dgm:chPref/>
          <dgm:dir/>
        </dgm:presLayoutVars>
      </dgm:prSet>
      <dgm:spPr/>
    </dgm:pt>
    <dgm:pt modelId="{D6ADF67A-6E37-4EAC-A073-0D098ACDD479}" type="pres">
      <dgm:prSet presAssocID="{7C20E415-FD25-4AD5-9322-1D5591332AF8}" presName="composite" presStyleCnt="0">
        <dgm:presLayoutVars>
          <dgm:chMax val="1"/>
          <dgm:chPref val="1"/>
        </dgm:presLayoutVars>
      </dgm:prSet>
      <dgm:spPr/>
    </dgm:pt>
    <dgm:pt modelId="{53A6F1FC-C410-43E8-9604-3124180A7AD5}" type="pres">
      <dgm:prSet presAssocID="{7C20E415-FD25-4AD5-9322-1D5591332AF8}" presName="Accent" presStyleLbl="trAlignAcc1" presStyleIdx="0" presStyleCnt="5">
        <dgm:presLayoutVars>
          <dgm:chMax val="0"/>
          <dgm:chPref val="0"/>
        </dgm:presLayoutVars>
      </dgm:prSet>
      <dgm:spPr/>
    </dgm:pt>
    <dgm:pt modelId="{8CA127D0-99EB-494E-A55B-37F24D8FD424}" type="pres">
      <dgm:prSet presAssocID="{7C20E415-FD25-4AD5-9322-1D5591332AF8}" presName="Image" presStyleLbl="alignImgPlace1" presStyleIdx="0" presStyleCnt="5">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9000" b="-9000"/>
          </a:stretch>
        </a:blipFill>
      </dgm:spPr>
      <dgm:extLst>
        <a:ext uri="{E40237B7-FDA0-4F09-8148-C483321AD2D9}">
          <dgm14:cNvPr xmlns:dgm14="http://schemas.microsoft.com/office/drawing/2010/diagram" id="0" name="" descr="Office worker female with solid fill"/>
        </a:ext>
      </dgm:extLst>
    </dgm:pt>
    <dgm:pt modelId="{B2A9857D-5DAC-4C94-91F4-CBF519335BEF}" type="pres">
      <dgm:prSet presAssocID="{7C20E415-FD25-4AD5-9322-1D5591332AF8}" presName="ChildComposite" presStyleCnt="0"/>
      <dgm:spPr/>
    </dgm:pt>
    <dgm:pt modelId="{507F6491-A674-4FBC-AD48-F08B1CE5AD69}" type="pres">
      <dgm:prSet presAssocID="{7C20E415-FD25-4AD5-9322-1D5591332AF8}" presName="Child" presStyleLbl="node1" presStyleIdx="0" presStyleCnt="0">
        <dgm:presLayoutVars>
          <dgm:chMax val="0"/>
          <dgm:chPref val="0"/>
          <dgm:bulletEnabled val="1"/>
        </dgm:presLayoutVars>
      </dgm:prSet>
      <dgm:spPr/>
    </dgm:pt>
    <dgm:pt modelId="{95CB156F-2EDE-4CBE-A1A0-58BBD65C14C5}" type="pres">
      <dgm:prSet presAssocID="{7C20E415-FD25-4AD5-9322-1D5591332AF8}" presName="Parent" presStyleLbl="revTx" presStyleIdx="0" presStyleCnt="5">
        <dgm:presLayoutVars>
          <dgm:chMax val="1"/>
          <dgm:chPref val="0"/>
          <dgm:bulletEnabled val="1"/>
        </dgm:presLayoutVars>
      </dgm:prSet>
      <dgm:spPr/>
    </dgm:pt>
    <dgm:pt modelId="{1E3DB2E7-A758-4C4A-A868-7BB3C4E78C78}" type="pres">
      <dgm:prSet presAssocID="{B9487420-7AF9-4344-B2B3-D46065E043C4}" presName="sibTrans" presStyleCnt="0"/>
      <dgm:spPr/>
    </dgm:pt>
    <dgm:pt modelId="{25486FA8-9A9C-4B97-AC71-96FC57C68D70}" type="pres">
      <dgm:prSet presAssocID="{A42DBE23-8737-467C-AE10-430351EC42C5}" presName="composite" presStyleCnt="0">
        <dgm:presLayoutVars>
          <dgm:chMax val="1"/>
          <dgm:chPref val="1"/>
        </dgm:presLayoutVars>
      </dgm:prSet>
      <dgm:spPr/>
    </dgm:pt>
    <dgm:pt modelId="{D3DA6CF1-1FB9-4F61-A4A8-0198567B21E2}" type="pres">
      <dgm:prSet presAssocID="{A42DBE23-8737-467C-AE10-430351EC42C5}" presName="Accent" presStyleLbl="trAlignAcc1" presStyleIdx="1" presStyleCnt="5">
        <dgm:presLayoutVars>
          <dgm:chMax val="0"/>
          <dgm:chPref val="0"/>
        </dgm:presLayoutVars>
      </dgm:prSet>
      <dgm:spPr/>
    </dgm:pt>
    <dgm:pt modelId="{A669D706-8159-4189-9EA6-931403C56DBD}" type="pres">
      <dgm:prSet presAssocID="{A42DBE23-8737-467C-AE10-430351EC42C5}" presName="Image" presStyleLbl="alignImgPlace1" presStyleIdx="1" presStyleCnt="5">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9000" b="-9000"/>
          </a:stretch>
        </a:blipFill>
      </dgm:spPr>
      <dgm:extLst>
        <a:ext uri="{E40237B7-FDA0-4F09-8148-C483321AD2D9}">
          <dgm14:cNvPr xmlns:dgm14="http://schemas.microsoft.com/office/drawing/2010/diagram" id="0" name="" descr="Female Profile with solid fill"/>
        </a:ext>
      </dgm:extLst>
    </dgm:pt>
    <dgm:pt modelId="{5F56E903-E0D8-4FC5-A0B4-C3ECD1F8D702}" type="pres">
      <dgm:prSet presAssocID="{A42DBE23-8737-467C-AE10-430351EC42C5}" presName="ChildComposite" presStyleCnt="0"/>
      <dgm:spPr/>
    </dgm:pt>
    <dgm:pt modelId="{BF6BB828-98D8-4C23-AA9E-3AD5D0431E03}" type="pres">
      <dgm:prSet presAssocID="{A42DBE23-8737-467C-AE10-430351EC42C5}" presName="Child" presStyleLbl="node1" presStyleIdx="0" presStyleCnt="0">
        <dgm:presLayoutVars>
          <dgm:chMax val="0"/>
          <dgm:chPref val="0"/>
          <dgm:bulletEnabled val="1"/>
        </dgm:presLayoutVars>
      </dgm:prSet>
      <dgm:spPr/>
    </dgm:pt>
    <dgm:pt modelId="{53DC9137-8BA0-472C-80DA-12F3304ABB8C}" type="pres">
      <dgm:prSet presAssocID="{A42DBE23-8737-467C-AE10-430351EC42C5}" presName="Parent" presStyleLbl="revTx" presStyleIdx="1" presStyleCnt="5">
        <dgm:presLayoutVars>
          <dgm:chMax val="1"/>
          <dgm:chPref val="0"/>
          <dgm:bulletEnabled val="1"/>
        </dgm:presLayoutVars>
      </dgm:prSet>
      <dgm:spPr/>
    </dgm:pt>
    <dgm:pt modelId="{4D47ABEA-B438-4928-9816-C8C3C8F2D4FE}" type="pres">
      <dgm:prSet presAssocID="{256BBADE-2287-46DA-8AD7-D2CE7CEE3339}" presName="sibTrans" presStyleCnt="0"/>
      <dgm:spPr/>
    </dgm:pt>
    <dgm:pt modelId="{58D84AEC-6374-4FA7-9D00-8A964948EA60}" type="pres">
      <dgm:prSet presAssocID="{02AEF204-A9C3-47F9-A39D-83FF3190F4A1}" presName="composite" presStyleCnt="0">
        <dgm:presLayoutVars>
          <dgm:chMax val="1"/>
          <dgm:chPref val="1"/>
        </dgm:presLayoutVars>
      </dgm:prSet>
      <dgm:spPr/>
    </dgm:pt>
    <dgm:pt modelId="{A273812A-A23B-43DF-843B-2DB31F444904}" type="pres">
      <dgm:prSet presAssocID="{02AEF204-A9C3-47F9-A39D-83FF3190F4A1}" presName="Accent" presStyleLbl="trAlignAcc1" presStyleIdx="2" presStyleCnt="5">
        <dgm:presLayoutVars>
          <dgm:chMax val="0"/>
          <dgm:chPref val="0"/>
        </dgm:presLayoutVars>
      </dgm:prSet>
      <dgm:spPr/>
    </dgm:pt>
    <dgm:pt modelId="{284A96F1-68CD-48CD-AC37-6F712C7CA766}" type="pres">
      <dgm:prSet presAssocID="{02AEF204-A9C3-47F9-A39D-83FF3190F4A1}" presName="Image" presStyleLbl="alignImgPlace1" presStyleIdx="2" presStyleCnt="5">
        <dgm:presLayoutVars>
          <dgm:chMax val="0"/>
          <dgm:chPref val="0"/>
        </dgm:presLayoutVars>
      </dgm:prSet>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9000" b="-9000"/>
          </a:stretch>
        </a:blipFill>
      </dgm:spPr>
      <dgm:extLst>
        <a:ext uri="{E40237B7-FDA0-4F09-8148-C483321AD2D9}">
          <dgm14:cNvPr xmlns:dgm14="http://schemas.microsoft.com/office/drawing/2010/diagram" id="0" name="" descr="Office worker male with solid fill"/>
        </a:ext>
      </dgm:extLst>
    </dgm:pt>
    <dgm:pt modelId="{26AB7C39-E7B2-4516-943A-03EFE375F555}" type="pres">
      <dgm:prSet presAssocID="{02AEF204-A9C3-47F9-A39D-83FF3190F4A1}" presName="ChildComposite" presStyleCnt="0"/>
      <dgm:spPr/>
    </dgm:pt>
    <dgm:pt modelId="{7F6F8333-5CB7-464B-9AFA-5C1717C4CBDB}" type="pres">
      <dgm:prSet presAssocID="{02AEF204-A9C3-47F9-A39D-83FF3190F4A1}" presName="Child" presStyleLbl="node1" presStyleIdx="0" presStyleCnt="0">
        <dgm:presLayoutVars>
          <dgm:chMax val="0"/>
          <dgm:chPref val="0"/>
          <dgm:bulletEnabled val="1"/>
        </dgm:presLayoutVars>
      </dgm:prSet>
      <dgm:spPr/>
    </dgm:pt>
    <dgm:pt modelId="{58E32759-BDCB-4665-AFDC-FACE8FFD779F}" type="pres">
      <dgm:prSet presAssocID="{02AEF204-A9C3-47F9-A39D-83FF3190F4A1}" presName="Parent" presStyleLbl="revTx" presStyleIdx="2" presStyleCnt="5">
        <dgm:presLayoutVars>
          <dgm:chMax val="1"/>
          <dgm:chPref val="0"/>
          <dgm:bulletEnabled val="1"/>
        </dgm:presLayoutVars>
      </dgm:prSet>
      <dgm:spPr/>
    </dgm:pt>
    <dgm:pt modelId="{0973CE58-6968-4967-886B-A1EC70F5A990}" type="pres">
      <dgm:prSet presAssocID="{B8D4385F-6D64-4E81-8C2E-997A6EDAF7CE}" presName="sibTrans" presStyleCnt="0"/>
      <dgm:spPr/>
    </dgm:pt>
    <dgm:pt modelId="{754FC738-5140-4B1E-B954-5D39A06F55A7}" type="pres">
      <dgm:prSet presAssocID="{9F6D71C2-DB39-482D-A610-4E19ED4C22D7}" presName="composite" presStyleCnt="0">
        <dgm:presLayoutVars>
          <dgm:chMax val="1"/>
          <dgm:chPref val="1"/>
        </dgm:presLayoutVars>
      </dgm:prSet>
      <dgm:spPr/>
    </dgm:pt>
    <dgm:pt modelId="{340C8582-7680-48EE-98AA-87B857DBFFAC}" type="pres">
      <dgm:prSet presAssocID="{9F6D71C2-DB39-482D-A610-4E19ED4C22D7}" presName="Accent" presStyleLbl="trAlignAcc1" presStyleIdx="3" presStyleCnt="5">
        <dgm:presLayoutVars>
          <dgm:chMax val="0"/>
          <dgm:chPref val="0"/>
        </dgm:presLayoutVars>
      </dgm:prSet>
      <dgm:spPr/>
    </dgm:pt>
    <dgm:pt modelId="{13A315FE-EB9C-48D4-B49D-6E268F084F0F}" type="pres">
      <dgm:prSet presAssocID="{9F6D71C2-DB39-482D-A610-4E19ED4C22D7}" presName="Image" presStyleLbl="alignImgPlace1" presStyleIdx="3" presStyleCnt="5">
        <dgm:presLayoutVars>
          <dgm:chMax val="0"/>
          <dgm:chPref val="0"/>
        </dgm:presLayoutVars>
      </dgm:prSet>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9000" b="-9000"/>
          </a:stretch>
        </a:blipFill>
      </dgm:spPr>
      <dgm:extLst>
        <a:ext uri="{E40237B7-FDA0-4F09-8148-C483321AD2D9}">
          <dgm14:cNvPr xmlns:dgm14="http://schemas.microsoft.com/office/drawing/2010/diagram" id="0" name="" descr="Male profile with solid fill"/>
        </a:ext>
      </dgm:extLst>
    </dgm:pt>
    <dgm:pt modelId="{C9C51FBF-5E08-4F81-AD57-6AC2606B5040}" type="pres">
      <dgm:prSet presAssocID="{9F6D71C2-DB39-482D-A610-4E19ED4C22D7}" presName="ChildComposite" presStyleCnt="0"/>
      <dgm:spPr/>
    </dgm:pt>
    <dgm:pt modelId="{53B8DEB0-5BB0-46CE-9BB2-2291F3CCED52}" type="pres">
      <dgm:prSet presAssocID="{9F6D71C2-DB39-482D-A610-4E19ED4C22D7}" presName="Child" presStyleLbl="node1" presStyleIdx="0" presStyleCnt="0">
        <dgm:presLayoutVars>
          <dgm:chMax val="0"/>
          <dgm:chPref val="0"/>
          <dgm:bulletEnabled val="1"/>
        </dgm:presLayoutVars>
      </dgm:prSet>
      <dgm:spPr/>
    </dgm:pt>
    <dgm:pt modelId="{DC04319A-21DD-440E-9C8D-926FEA820F49}" type="pres">
      <dgm:prSet presAssocID="{9F6D71C2-DB39-482D-A610-4E19ED4C22D7}" presName="Parent" presStyleLbl="revTx" presStyleIdx="3" presStyleCnt="5">
        <dgm:presLayoutVars>
          <dgm:chMax val="1"/>
          <dgm:chPref val="0"/>
          <dgm:bulletEnabled val="1"/>
        </dgm:presLayoutVars>
      </dgm:prSet>
      <dgm:spPr/>
    </dgm:pt>
    <dgm:pt modelId="{0251287D-46E4-4E26-8024-E88FF8FB2C1B}" type="pres">
      <dgm:prSet presAssocID="{F1382860-73A6-4BF3-AFD2-567E3AE04D28}" presName="sibTrans" presStyleCnt="0"/>
      <dgm:spPr/>
    </dgm:pt>
    <dgm:pt modelId="{1E2BB69C-7F6A-4F9F-BCD3-68DFEC69272C}" type="pres">
      <dgm:prSet presAssocID="{3DEC22BF-EFFB-4B1F-BAE3-8FB4AD59F3E6}" presName="composite" presStyleCnt="0">
        <dgm:presLayoutVars>
          <dgm:chMax val="1"/>
          <dgm:chPref val="1"/>
        </dgm:presLayoutVars>
      </dgm:prSet>
      <dgm:spPr/>
    </dgm:pt>
    <dgm:pt modelId="{CB97B7C5-860D-4A22-AFF3-1688DE2B64B1}" type="pres">
      <dgm:prSet presAssocID="{3DEC22BF-EFFB-4B1F-BAE3-8FB4AD59F3E6}" presName="Accent" presStyleLbl="trAlignAcc1" presStyleIdx="4" presStyleCnt="5">
        <dgm:presLayoutVars>
          <dgm:chMax val="0"/>
          <dgm:chPref val="0"/>
        </dgm:presLayoutVars>
      </dgm:prSet>
      <dgm:spPr/>
    </dgm:pt>
    <dgm:pt modelId="{F21D428D-667A-41F8-8448-0769232B6306}" type="pres">
      <dgm:prSet presAssocID="{3DEC22BF-EFFB-4B1F-BAE3-8FB4AD59F3E6}" presName="Image" presStyleLbl="alignImgPlace1" presStyleIdx="4" presStyleCnt="5">
        <dgm:presLayoutVars>
          <dgm:chMax val="0"/>
          <dgm:chPref val="0"/>
        </dgm:presLayoutVars>
      </dgm:prSet>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9000" b="-9000"/>
          </a:stretch>
        </a:blipFill>
      </dgm:spPr>
      <dgm:extLst>
        <a:ext uri="{E40237B7-FDA0-4F09-8148-C483321AD2D9}">
          <dgm14:cNvPr xmlns:dgm14="http://schemas.microsoft.com/office/drawing/2010/diagram" id="0" name="" descr="User with solid fill"/>
        </a:ext>
      </dgm:extLst>
    </dgm:pt>
    <dgm:pt modelId="{09901773-2C81-4CDC-BE82-6A16BA704535}" type="pres">
      <dgm:prSet presAssocID="{3DEC22BF-EFFB-4B1F-BAE3-8FB4AD59F3E6}" presName="ChildComposite" presStyleCnt="0"/>
      <dgm:spPr/>
    </dgm:pt>
    <dgm:pt modelId="{B1BAF638-D7AA-451A-9359-BADFF7B32A3B}" type="pres">
      <dgm:prSet presAssocID="{3DEC22BF-EFFB-4B1F-BAE3-8FB4AD59F3E6}" presName="Child" presStyleLbl="node1" presStyleIdx="0" presStyleCnt="0">
        <dgm:presLayoutVars>
          <dgm:chMax val="0"/>
          <dgm:chPref val="0"/>
          <dgm:bulletEnabled val="1"/>
        </dgm:presLayoutVars>
      </dgm:prSet>
      <dgm:spPr/>
    </dgm:pt>
    <dgm:pt modelId="{55B6953D-7823-47C6-A277-332509C09E30}" type="pres">
      <dgm:prSet presAssocID="{3DEC22BF-EFFB-4B1F-BAE3-8FB4AD59F3E6}" presName="Parent" presStyleLbl="revTx" presStyleIdx="4" presStyleCnt="5">
        <dgm:presLayoutVars>
          <dgm:chMax val="1"/>
          <dgm:chPref val="0"/>
          <dgm:bulletEnabled val="1"/>
        </dgm:presLayoutVars>
      </dgm:prSet>
      <dgm:spPr/>
    </dgm:pt>
  </dgm:ptLst>
  <dgm:cxnLst>
    <dgm:cxn modelId="{9F0D7B0B-A751-40A7-A25F-D177D0D0B6E7}" type="presOf" srcId="{02AEF204-A9C3-47F9-A39D-83FF3190F4A1}" destId="{58E32759-BDCB-4665-AFDC-FACE8FFD779F}" srcOrd="0" destOrd="0" presId="urn:microsoft.com/office/officeart/2008/layout/CaptionedPictures"/>
    <dgm:cxn modelId="{FCA25511-D038-4811-A941-CAD2E52D88DE}" srcId="{FC7E732E-491A-4CB6-BD2F-A2FE04BF6F2A}" destId="{9F6D71C2-DB39-482D-A610-4E19ED4C22D7}" srcOrd="3" destOrd="0" parTransId="{DAA75089-4DE1-4F90-98ED-7B28FF20851B}" sibTransId="{F1382860-73A6-4BF3-AFD2-567E3AE04D28}"/>
    <dgm:cxn modelId="{0853AF5D-9322-45F0-92BF-45ED6180FF8D}" type="presOf" srcId="{9F6D71C2-DB39-482D-A610-4E19ED4C22D7}" destId="{DC04319A-21DD-440E-9C8D-926FEA820F49}" srcOrd="0" destOrd="0" presId="urn:microsoft.com/office/officeart/2008/layout/CaptionedPictures"/>
    <dgm:cxn modelId="{1B4F0F6E-E29A-4411-BED8-6F8C61F6FEA1}" srcId="{FC7E732E-491A-4CB6-BD2F-A2FE04BF6F2A}" destId="{3DEC22BF-EFFB-4B1F-BAE3-8FB4AD59F3E6}" srcOrd="4" destOrd="0" parTransId="{B12B83E6-FF51-47CB-A95F-088852D28C29}" sibTransId="{6359A209-9E10-465A-946E-CC6FBC666393}"/>
    <dgm:cxn modelId="{F11CA856-83A3-430D-B107-15E424F895C7}" type="presOf" srcId="{3DEC22BF-EFFB-4B1F-BAE3-8FB4AD59F3E6}" destId="{55B6953D-7823-47C6-A277-332509C09E30}" srcOrd="0" destOrd="0" presId="urn:microsoft.com/office/officeart/2008/layout/CaptionedPictures"/>
    <dgm:cxn modelId="{5CC77B78-F1E6-4C5E-A9FD-626FD02DA948}" srcId="{FC7E732E-491A-4CB6-BD2F-A2FE04BF6F2A}" destId="{02AEF204-A9C3-47F9-A39D-83FF3190F4A1}" srcOrd="2" destOrd="0" parTransId="{4534953E-F4B2-424F-97AA-E5AE860A0576}" sibTransId="{B8D4385F-6D64-4E81-8C2E-997A6EDAF7CE}"/>
    <dgm:cxn modelId="{E5262B83-986A-49B8-8C1B-4AFE09222E37}" type="presOf" srcId="{7C20E415-FD25-4AD5-9322-1D5591332AF8}" destId="{95CB156F-2EDE-4CBE-A1A0-58BBD65C14C5}" srcOrd="0" destOrd="0" presId="urn:microsoft.com/office/officeart/2008/layout/CaptionedPictures"/>
    <dgm:cxn modelId="{F95CCFA9-F33B-431A-B0A6-DFF6302292C2}" srcId="{FC7E732E-491A-4CB6-BD2F-A2FE04BF6F2A}" destId="{A42DBE23-8737-467C-AE10-430351EC42C5}" srcOrd="1" destOrd="0" parTransId="{2987A831-F4BE-4833-B02A-57A296A203B5}" sibTransId="{256BBADE-2287-46DA-8AD7-D2CE7CEE3339}"/>
    <dgm:cxn modelId="{D00B0AD8-9A97-4442-B2A2-D21F70D009B7}" type="presOf" srcId="{A42DBE23-8737-467C-AE10-430351EC42C5}" destId="{53DC9137-8BA0-472C-80DA-12F3304ABB8C}" srcOrd="0" destOrd="0" presId="urn:microsoft.com/office/officeart/2008/layout/CaptionedPictures"/>
    <dgm:cxn modelId="{C08BF3EF-67A1-4FE5-ABFD-4B32AE37A65F}" type="presOf" srcId="{FC7E732E-491A-4CB6-BD2F-A2FE04BF6F2A}" destId="{A1045D95-2C49-438F-A036-5361B1737846}" srcOrd="0" destOrd="0" presId="urn:microsoft.com/office/officeart/2008/layout/CaptionedPictures"/>
    <dgm:cxn modelId="{6FA573F0-929F-4DA5-84D5-BDF4273D320B}" srcId="{FC7E732E-491A-4CB6-BD2F-A2FE04BF6F2A}" destId="{7C20E415-FD25-4AD5-9322-1D5591332AF8}" srcOrd="0" destOrd="0" parTransId="{905065DB-E4CB-4303-B563-D6D2059392FE}" sibTransId="{B9487420-7AF9-4344-B2B3-D46065E043C4}"/>
    <dgm:cxn modelId="{5048129B-CEEC-4822-A3EE-12D77D70B0E0}" type="presParOf" srcId="{A1045D95-2C49-438F-A036-5361B1737846}" destId="{D6ADF67A-6E37-4EAC-A073-0D098ACDD479}" srcOrd="0" destOrd="0" presId="urn:microsoft.com/office/officeart/2008/layout/CaptionedPictures"/>
    <dgm:cxn modelId="{BDB41799-A594-4EAF-99D0-647760E4C092}" type="presParOf" srcId="{D6ADF67A-6E37-4EAC-A073-0D098ACDD479}" destId="{53A6F1FC-C410-43E8-9604-3124180A7AD5}" srcOrd="0" destOrd="0" presId="urn:microsoft.com/office/officeart/2008/layout/CaptionedPictures"/>
    <dgm:cxn modelId="{CCB41C90-EF2D-4BD5-AF9A-CE1D4E234B86}" type="presParOf" srcId="{D6ADF67A-6E37-4EAC-A073-0D098ACDD479}" destId="{8CA127D0-99EB-494E-A55B-37F24D8FD424}" srcOrd="1" destOrd="0" presId="urn:microsoft.com/office/officeart/2008/layout/CaptionedPictures"/>
    <dgm:cxn modelId="{B3DBF3B3-39C8-4F2F-9516-235888AD2721}" type="presParOf" srcId="{D6ADF67A-6E37-4EAC-A073-0D098ACDD479}" destId="{B2A9857D-5DAC-4C94-91F4-CBF519335BEF}" srcOrd="2" destOrd="0" presId="urn:microsoft.com/office/officeart/2008/layout/CaptionedPictures"/>
    <dgm:cxn modelId="{B9035791-5F98-48F4-B30B-B4EB2125F911}" type="presParOf" srcId="{B2A9857D-5DAC-4C94-91F4-CBF519335BEF}" destId="{507F6491-A674-4FBC-AD48-F08B1CE5AD69}" srcOrd="0" destOrd="0" presId="urn:microsoft.com/office/officeart/2008/layout/CaptionedPictures"/>
    <dgm:cxn modelId="{D2ED2B7F-0FF8-431F-9CE6-701CC32A1A7C}" type="presParOf" srcId="{B2A9857D-5DAC-4C94-91F4-CBF519335BEF}" destId="{95CB156F-2EDE-4CBE-A1A0-58BBD65C14C5}" srcOrd="1" destOrd="0" presId="urn:microsoft.com/office/officeart/2008/layout/CaptionedPictures"/>
    <dgm:cxn modelId="{FC68F485-1721-469A-A8F9-5A6651B86B50}" type="presParOf" srcId="{A1045D95-2C49-438F-A036-5361B1737846}" destId="{1E3DB2E7-A758-4C4A-A868-7BB3C4E78C78}" srcOrd="1" destOrd="0" presId="urn:microsoft.com/office/officeart/2008/layout/CaptionedPictures"/>
    <dgm:cxn modelId="{1F21E7BF-9A7F-46A5-8A32-016BC21257DE}" type="presParOf" srcId="{A1045D95-2C49-438F-A036-5361B1737846}" destId="{25486FA8-9A9C-4B97-AC71-96FC57C68D70}" srcOrd="2" destOrd="0" presId="urn:microsoft.com/office/officeart/2008/layout/CaptionedPictures"/>
    <dgm:cxn modelId="{F81401E0-D563-4D0B-B5D2-52EE753A808B}" type="presParOf" srcId="{25486FA8-9A9C-4B97-AC71-96FC57C68D70}" destId="{D3DA6CF1-1FB9-4F61-A4A8-0198567B21E2}" srcOrd="0" destOrd="0" presId="urn:microsoft.com/office/officeart/2008/layout/CaptionedPictures"/>
    <dgm:cxn modelId="{E548B116-1C58-4A76-AD7F-474455E1C3C2}" type="presParOf" srcId="{25486FA8-9A9C-4B97-AC71-96FC57C68D70}" destId="{A669D706-8159-4189-9EA6-931403C56DBD}" srcOrd="1" destOrd="0" presId="urn:microsoft.com/office/officeart/2008/layout/CaptionedPictures"/>
    <dgm:cxn modelId="{32A682E2-63E7-4B55-AC36-1B1A77F87761}" type="presParOf" srcId="{25486FA8-9A9C-4B97-AC71-96FC57C68D70}" destId="{5F56E903-E0D8-4FC5-A0B4-C3ECD1F8D702}" srcOrd="2" destOrd="0" presId="urn:microsoft.com/office/officeart/2008/layout/CaptionedPictures"/>
    <dgm:cxn modelId="{05A392D9-D897-4A0F-BD61-89626604EA56}" type="presParOf" srcId="{5F56E903-E0D8-4FC5-A0B4-C3ECD1F8D702}" destId="{BF6BB828-98D8-4C23-AA9E-3AD5D0431E03}" srcOrd="0" destOrd="0" presId="urn:microsoft.com/office/officeart/2008/layout/CaptionedPictures"/>
    <dgm:cxn modelId="{0014AA9A-AC7C-4EBD-A9D0-FBE1FE983496}" type="presParOf" srcId="{5F56E903-E0D8-4FC5-A0B4-C3ECD1F8D702}" destId="{53DC9137-8BA0-472C-80DA-12F3304ABB8C}" srcOrd="1" destOrd="0" presId="urn:microsoft.com/office/officeart/2008/layout/CaptionedPictures"/>
    <dgm:cxn modelId="{1F0EDB05-6DD0-4DBE-AD93-50ADFB20D0C6}" type="presParOf" srcId="{A1045D95-2C49-438F-A036-5361B1737846}" destId="{4D47ABEA-B438-4928-9816-C8C3C8F2D4FE}" srcOrd="3" destOrd="0" presId="urn:microsoft.com/office/officeart/2008/layout/CaptionedPictures"/>
    <dgm:cxn modelId="{8EE4923B-174A-4FFD-B34D-0581D35C7CAD}" type="presParOf" srcId="{A1045D95-2C49-438F-A036-5361B1737846}" destId="{58D84AEC-6374-4FA7-9D00-8A964948EA60}" srcOrd="4" destOrd="0" presId="urn:microsoft.com/office/officeart/2008/layout/CaptionedPictures"/>
    <dgm:cxn modelId="{B3183284-C31A-45A8-A92A-D8829096272C}" type="presParOf" srcId="{58D84AEC-6374-4FA7-9D00-8A964948EA60}" destId="{A273812A-A23B-43DF-843B-2DB31F444904}" srcOrd="0" destOrd="0" presId="urn:microsoft.com/office/officeart/2008/layout/CaptionedPictures"/>
    <dgm:cxn modelId="{44DA551B-0B76-4114-BE4C-6C0C969D339E}" type="presParOf" srcId="{58D84AEC-6374-4FA7-9D00-8A964948EA60}" destId="{284A96F1-68CD-48CD-AC37-6F712C7CA766}" srcOrd="1" destOrd="0" presId="urn:microsoft.com/office/officeart/2008/layout/CaptionedPictures"/>
    <dgm:cxn modelId="{B9001FCE-E6F1-4BAF-85F8-8BF7B6A9696F}" type="presParOf" srcId="{58D84AEC-6374-4FA7-9D00-8A964948EA60}" destId="{26AB7C39-E7B2-4516-943A-03EFE375F555}" srcOrd="2" destOrd="0" presId="urn:microsoft.com/office/officeart/2008/layout/CaptionedPictures"/>
    <dgm:cxn modelId="{0E654A87-08D3-429E-B6FF-5397D51A5B19}" type="presParOf" srcId="{26AB7C39-E7B2-4516-943A-03EFE375F555}" destId="{7F6F8333-5CB7-464B-9AFA-5C1717C4CBDB}" srcOrd="0" destOrd="0" presId="urn:microsoft.com/office/officeart/2008/layout/CaptionedPictures"/>
    <dgm:cxn modelId="{0008432B-1F5E-466D-A6E3-0980DA127B43}" type="presParOf" srcId="{26AB7C39-E7B2-4516-943A-03EFE375F555}" destId="{58E32759-BDCB-4665-AFDC-FACE8FFD779F}" srcOrd="1" destOrd="0" presId="urn:microsoft.com/office/officeart/2008/layout/CaptionedPictures"/>
    <dgm:cxn modelId="{E9EFBA44-E071-4034-86EC-9E65B6691057}" type="presParOf" srcId="{A1045D95-2C49-438F-A036-5361B1737846}" destId="{0973CE58-6968-4967-886B-A1EC70F5A990}" srcOrd="5" destOrd="0" presId="urn:microsoft.com/office/officeart/2008/layout/CaptionedPictures"/>
    <dgm:cxn modelId="{91FC8EF6-7938-4FFA-84B7-A7AC7EF7BB0A}" type="presParOf" srcId="{A1045D95-2C49-438F-A036-5361B1737846}" destId="{754FC738-5140-4B1E-B954-5D39A06F55A7}" srcOrd="6" destOrd="0" presId="urn:microsoft.com/office/officeart/2008/layout/CaptionedPictures"/>
    <dgm:cxn modelId="{F9611887-0CE9-4954-BCED-B9DBA5D0E824}" type="presParOf" srcId="{754FC738-5140-4B1E-B954-5D39A06F55A7}" destId="{340C8582-7680-48EE-98AA-87B857DBFFAC}" srcOrd="0" destOrd="0" presId="urn:microsoft.com/office/officeart/2008/layout/CaptionedPictures"/>
    <dgm:cxn modelId="{CC2A4150-E870-4F65-9D23-AB3FFF08F51C}" type="presParOf" srcId="{754FC738-5140-4B1E-B954-5D39A06F55A7}" destId="{13A315FE-EB9C-48D4-B49D-6E268F084F0F}" srcOrd="1" destOrd="0" presId="urn:microsoft.com/office/officeart/2008/layout/CaptionedPictures"/>
    <dgm:cxn modelId="{BAEC054D-E420-44AE-8114-6619B28B1A07}" type="presParOf" srcId="{754FC738-5140-4B1E-B954-5D39A06F55A7}" destId="{C9C51FBF-5E08-4F81-AD57-6AC2606B5040}" srcOrd="2" destOrd="0" presId="urn:microsoft.com/office/officeart/2008/layout/CaptionedPictures"/>
    <dgm:cxn modelId="{35590E78-3A61-49CB-9149-3E91F7EF3479}" type="presParOf" srcId="{C9C51FBF-5E08-4F81-AD57-6AC2606B5040}" destId="{53B8DEB0-5BB0-46CE-9BB2-2291F3CCED52}" srcOrd="0" destOrd="0" presId="urn:microsoft.com/office/officeart/2008/layout/CaptionedPictures"/>
    <dgm:cxn modelId="{4A3E2048-FAA3-437E-ACA7-6A61B1D5DA60}" type="presParOf" srcId="{C9C51FBF-5E08-4F81-AD57-6AC2606B5040}" destId="{DC04319A-21DD-440E-9C8D-926FEA820F49}" srcOrd="1" destOrd="0" presId="urn:microsoft.com/office/officeart/2008/layout/CaptionedPictures"/>
    <dgm:cxn modelId="{8034CECD-30AC-48F3-999F-0023F0BD62DB}" type="presParOf" srcId="{A1045D95-2C49-438F-A036-5361B1737846}" destId="{0251287D-46E4-4E26-8024-E88FF8FB2C1B}" srcOrd="7" destOrd="0" presId="urn:microsoft.com/office/officeart/2008/layout/CaptionedPictures"/>
    <dgm:cxn modelId="{52D2982A-8C5F-41FC-A37F-B570CA103120}" type="presParOf" srcId="{A1045D95-2C49-438F-A036-5361B1737846}" destId="{1E2BB69C-7F6A-4F9F-BCD3-68DFEC69272C}" srcOrd="8" destOrd="0" presId="urn:microsoft.com/office/officeart/2008/layout/CaptionedPictures"/>
    <dgm:cxn modelId="{694749B5-D227-4D9D-A1FE-54B88F3E0504}" type="presParOf" srcId="{1E2BB69C-7F6A-4F9F-BCD3-68DFEC69272C}" destId="{CB97B7C5-860D-4A22-AFF3-1688DE2B64B1}" srcOrd="0" destOrd="0" presId="urn:microsoft.com/office/officeart/2008/layout/CaptionedPictures"/>
    <dgm:cxn modelId="{9B959997-BE8B-4FBA-A084-49B4BE1C7A45}" type="presParOf" srcId="{1E2BB69C-7F6A-4F9F-BCD3-68DFEC69272C}" destId="{F21D428D-667A-41F8-8448-0769232B6306}" srcOrd="1" destOrd="0" presId="urn:microsoft.com/office/officeart/2008/layout/CaptionedPictures"/>
    <dgm:cxn modelId="{11545DBD-14A2-4F25-890A-CD67AF849397}" type="presParOf" srcId="{1E2BB69C-7F6A-4F9F-BCD3-68DFEC69272C}" destId="{09901773-2C81-4CDC-BE82-6A16BA704535}" srcOrd="2" destOrd="0" presId="urn:microsoft.com/office/officeart/2008/layout/CaptionedPictures"/>
    <dgm:cxn modelId="{3ED30644-4E9E-40D0-9DBC-61BC9B271BF5}" type="presParOf" srcId="{09901773-2C81-4CDC-BE82-6A16BA704535}" destId="{B1BAF638-D7AA-451A-9359-BADFF7B32A3B}" srcOrd="0" destOrd="0" presId="urn:microsoft.com/office/officeart/2008/layout/CaptionedPictures"/>
    <dgm:cxn modelId="{2E4514EF-C974-498D-B244-8CD98E1E25BA}" type="presParOf" srcId="{09901773-2C81-4CDC-BE82-6A16BA704535}" destId="{55B6953D-7823-47C6-A277-332509C09E30}"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B7FC37-4617-46AF-8D1A-7B266820A409}" type="doc">
      <dgm:prSet loTypeId="urn:microsoft.com/office/officeart/2018/2/layout/IconLabelList" loCatId="icon" qsTypeId="urn:microsoft.com/office/officeart/2005/8/quickstyle/simple1" qsCatId="simple" csTypeId="urn:microsoft.com/office/officeart/2005/8/colors/colorful1" csCatId="colorful" phldr="1"/>
      <dgm:spPr/>
      <dgm:t>
        <a:bodyPr/>
        <a:lstStyle/>
        <a:p>
          <a:endParaRPr lang="en-US"/>
        </a:p>
      </dgm:t>
    </dgm:pt>
    <dgm:pt modelId="{D84C5B9F-C1CD-477C-BFFD-A6DD81D0511B}">
      <dgm:prSet/>
      <dgm:spPr/>
      <dgm:t>
        <a:bodyPr/>
        <a:lstStyle/>
        <a:p>
          <a:pPr>
            <a:lnSpc>
              <a:spcPct val="100000"/>
            </a:lnSpc>
          </a:pPr>
          <a:r>
            <a:rPr lang="en-AU"/>
            <a:t>Questions</a:t>
          </a:r>
          <a:endParaRPr lang="en-US"/>
        </a:p>
      </dgm:t>
    </dgm:pt>
    <dgm:pt modelId="{3359C71F-9531-43FB-B431-67ABB7FF81DA}" type="parTrans" cxnId="{B9743A3B-69A3-4FD6-B7CF-33C25697CF6D}">
      <dgm:prSet/>
      <dgm:spPr/>
      <dgm:t>
        <a:bodyPr/>
        <a:lstStyle/>
        <a:p>
          <a:endParaRPr lang="en-US"/>
        </a:p>
      </dgm:t>
    </dgm:pt>
    <dgm:pt modelId="{84ABC165-5B7B-4378-A47C-90FAC0F913E1}" type="sibTrans" cxnId="{B9743A3B-69A3-4FD6-B7CF-33C25697CF6D}">
      <dgm:prSet/>
      <dgm:spPr/>
      <dgm:t>
        <a:bodyPr/>
        <a:lstStyle/>
        <a:p>
          <a:endParaRPr lang="en-US"/>
        </a:p>
      </dgm:t>
    </dgm:pt>
    <dgm:pt modelId="{92A1A609-00A0-4026-94A5-CE958A7DB9B7}">
      <dgm:prSet/>
      <dgm:spPr/>
      <dgm:t>
        <a:bodyPr/>
        <a:lstStyle/>
        <a:p>
          <a:pPr>
            <a:lnSpc>
              <a:spcPct val="100000"/>
            </a:lnSpc>
          </a:pPr>
          <a:r>
            <a:rPr lang="en-AU"/>
            <a:t>Recording</a:t>
          </a:r>
          <a:endParaRPr lang="en-US"/>
        </a:p>
      </dgm:t>
    </dgm:pt>
    <dgm:pt modelId="{6861999A-5A69-408E-8671-D0FB5E93D951}" type="parTrans" cxnId="{A2C10197-7158-4EFC-BE32-424EB085C9C6}">
      <dgm:prSet/>
      <dgm:spPr/>
      <dgm:t>
        <a:bodyPr/>
        <a:lstStyle/>
        <a:p>
          <a:endParaRPr lang="en-US"/>
        </a:p>
      </dgm:t>
    </dgm:pt>
    <dgm:pt modelId="{32F082F4-1350-45F5-B060-28656B0AE757}" type="sibTrans" cxnId="{A2C10197-7158-4EFC-BE32-424EB085C9C6}">
      <dgm:prSet/>
      <dgm:spPr/>
      <dgm:t>
        <a:bodyPr/>
        <a:lstStyle/>
        <a:p>
          <a:endParaRPr lang="en-US"/>
        </a:p>
      </dgm:t>
    </dgm:pt>
    <dgm:pt modelId="{0ABDE853-3CAD-4288-9E90-D1367781B50B}">
      <dgm:prSet/>
      <dgm:spPr/>
      <dgm:t>
        <a:bodyPr/>
        <a:lstStyle/>
        <a:p>
          <a:pPr>
            <a:lnSpc>
              <a:spcPct val="100000"/>
            </a:lnSpc>
          </a:pPr>
          <a:r>
            <a:rPr lang="en-AU"/>
            <a:t>Contact us</a:t>
          </a:r>
          <a:endParaRPr lang="en-US"/>
        </a:p>
      </dgm:t>
    </dgm:pt>
    <dgm:pt modelId="{4EA2E645-364B-473E-B87F-EB11812DE47F}" type="parTrans" cxnId="{196827B6-933B-47E4-A412-FA60BCFD4984}">
      <dgm:prSet/>
      <dgm:spPr/>
      <dgm:t>
        <a:bodyPr/>
        <a:lstStyle/>
        <a:p>
          <a:endParaRPr lang="en-US"/>
        </a:p>
      </dgm:t>
    </dgm:pt>
    <dgm:pt modelId="{376D114B-AB27-4485-8042-AFF9989CCA1B}" type="sibTrans" cxnId="{196827B6-933B-47E4-A412-FA60BCFD4984}">
      <dgm:prSet/>
      <dgm:spPr/>
      <dgm:t>
        <a:bodyPr/>
        <a:lstStyle/>
        <a:p>
          <a:endParaRPr lang="en-US"/>
        </a:p>
      </dgm:t>
    </dgm:pt>
    <dgm:pt modelId="{CE4F635C-F2D4-4296-A0C2-D20B956C8038}">
      <dgm:prSet/>
      <dgm:spPr/>
      <dgm:t>
        <a:bodyPr/>
        <a:lstStyle/>
        <a:p>
          <a:pPr>
            <a:lnSpc>
              <a:spcPct val="100000"/>
            </a:lnSpc>
          </a:pPr>
          <a:r>
            <a:rPr lang="en-AU"/>
            <a:t>Chat</a:t>
          </a:r>
          <a:endParaRPr lang="en-US"/>
        </a:p>
      </dgm:t>
    </dgm:pt>
    <dgm:pt modelId="{D3F37C50-2C38-4EA5-80E5-88E7FB753A8A}" type="parTrans" cxnId="{B593908B-FB13-4500-87AC-C9F1BC36F6FC}">
      <dgm:prSet/>
      <dgm:spPr/>
      <dgm:t>
        <a:bodyPr/>
        <a:lstStyle/>
        <a:p>
          <a:endParaRPr lang="en-US"/>
        </a:p>
      </dgm:t>
    </dgm:pt>
    <dgm:pt modelId="{E1FCF2B6-8CBB-4DA5-84B6-F0CD0BBCC0BF}" type="sibTrans" cxnId="{B593908B-FB13-4500-87AC-C9F1BC36F6FC}">
      <dgm:prSet/>
      <dgm:spPr/>
      <dgm:t>
        <a:bodyPr/>
        <a:lstStyle/>
        <a:p>
          <a:endParaRPr lang="en-US"/>
        </a:p>
      </dgm:t>
    </dgm:pt>
    <dgm:pt modelId="{BE18C920-9BC2-41FD-9494-69DFF9C34CAD}">
      <dgm:prSet/>
      <dgm:spPr/>
      <dgm:t>
        <a:bodyPr/>
        <a:lstStyle/>
        <a:p>
          <a:pPr>
            <a:lnSpc>
              <a:spcPct val="100000"/>
            </a:lnSpc>
          </a:pPr>
          <a:r>
            <a:rPr lang="en-US"/>
            <a:t>Virtual attendees</a:t>
          </a:r>
        </a:p>
      </dgm:t>
    </dgm:pt>
    <dgm:pt modelId="{1964D29C-4B82-4B08-A283-546A1B567654}" type="parTrans" cxnId="{D1A5BC27-83C3-403A-AD25-DC106508F340}">
      <dgm:prSet/>
      <dgm:spPr/>
      <dgm:t>
        <a:bodyPr/>
        <a:lstStyle/>
        <a:p>
          <a:endParaRPr lang="en-AU"/>
        </a:p>
      </dgm:t>
    </dgm:pt>
    <dgm:pt modelId="{7F363849-26A3-446D-ADBC-050DF3F3FBA7}" type="sibTrans" cxnId="{D1A5BC27-83C3-403A-AD25-DC106508F340}">
      <dgm:prSet/>
      <dgm:spPr/>
      <dgm:t>
        <a:bodyPr/>
        <a:lstStyle/>
        <a:p>
          <a:endParaRPr lang="en-AU"/>
        </a:p>
      </dgm:t>
    </dgm:pt>
    <dgm:pt modelId="{B366CEB1-9F32-4249-AEFE-72BB583F5477}">
      <dgm:prSet/>
      <dgm:spPr/>
      <dgm:t>
        <a:bodyPr/>
        <a:lstStyle/>
        <a:p>
          <a:pPr>
            <a:lnSpc>
              <a:spcPct val="100000"/>
            </a:lnSpc>
          </a:pPr>
          <a:r>
            <a:rPr lang="en-US"/>
            <a:t>Item</a:t>
          </a:r>
        </a:p>
      </dgm:t>
    </dgm:pt>
    <dgm:pt modelId="{743B7271-81CE-44A7-BC36-F47C5367FCCD}" type="parTrans" cxnId="{B46FD1A0-0BF2-4C01-8DED-B5B2F686908D}">
      <dgm:prSet/>
      <dgm:spPr/>
      <dgm:t>
        <a:bodyPr/>
        <a:lstStyle/>
        <a:p>
          <a:endParaRPr lang="en-AU"/>
        </a:p>
      </dgm:t>
    </dgm:pt>
    <dgm:pt modelId="{3E126156-A14A-41B9-AC1A-6703B2F1BAA5}" type="sibTrans" cxnId="{B46FD1A0-0BF2-4C01-8DED-B5B2F686908D}">
      <dgm:prSet/>
      <dgm:spPr/>
      <dgm:t>
        <a:bodyPr/>
        <a:lstStyle/>
        <a:p>
          <a:endParaRPr lang="en-AU"/>
        </a:p>
      </dgm:t>
    </dgm:pt>
    <dgm:pt modelId="{05FBD8C9-9ECD-4616-9ED6-15686D88E470}">
      <dgm:prSet/>
      <dgm:spPr/>
      <dgm:t>
        <a:bodyPr/>
        <a:lstStyle/>
        <a:p>
          <a:pPr>
            <a:lnSpc>
              <a:spcPct val="100000"/>
            </a:lnSpc>
          </a:pPr>
          <a:r>
            <a:rPr lang="en-US"/>
            <a:t>Polling</a:t>
          </a:r>
        </a:p>
      </dgm:t>
    </dgm:pt>
    <dgm:pt modelId="{8787491B-36A3-4115-AB19-78ED5F123A97}" type="parTrans" cxnId="{D5BFD79B-5AA8-4795-91A0-F98DCAE1B0B8}">
      <dgm:prSet/>
      <dgm:spPr/>
      <dgm:t>
        <a:bodyPr/>
        <a:lstStyle/>
        <a:p>
          <a:endParaRPr lang="en-AU"/>
        </a:p>
      </dgm:t>
    </dgm:pt>
    <dgm:pt modelId="{BAB6D787-6289-46A9-A4A2-2993F2AB9E6A}" type="sibTrans" cxnId="{D5BFD79B-5AA8-4795-91A0-F98DCAE1B0B8}">
      <dgm:prSet/>
      <dgm:spPr/>
      <dgm:t>
        <a:bodyPr/>
        <a:lstStyle/>
        <a:p>
          <a:endParaRPr lang="en-AU"/>
        </a:p>
      </dgm:t>
    </dgm:pt>
    <dgm:pt modelId="{3BCB0372-1313-45B1-AF94-192EE6C8DA59}">
      <dgm:prSet/>
      <dgm:spPr/>
      <dgm:t>
        <a:bodyPr/>
        <a:lstStyle/>
        <a:p>
          <a:pPr>
            <a:lnSpc>
              <a:spcPct val="100000"/>
            </a:lnSpc>
          </a:pPr>
          <a:r>
            <a:rPr lang="en-US"/>
            <a:t>Braindate</a:t>
          </a:r>
        </a:p>
      </dgm:t>
    </dgm:pt>
    <dgm:pt modelId="{BB9F4F31-4B57-4501-9CAE-9BFB7F091625}" type="parTrans" cxnId="{A7AD6005-88B0-4D8F-9706-804B849D2A13}">
      <dgm:prSet/>
      <dgm:spPr/>
      <dgm:t>
        <a:bodyPr/>
        <a:lstStyle/>
        <a:p>
          <a:endParaRPr lang="en-AU"/>
        </a:p>
      </dgm:t>
    </dgm:pt>
    <dgm:pt modelId="{6778F42B-D407-492F-8D64-D4AB0D8B6B58}" type="sibTrans" cxnId="{A7AD6005-88B0-4D8F-9706-804B849D2A13}">
      <dgm:prSet/>
      <dgm:spPr/>
      <dgm:t>
        <a:bodyPr/>
        <a:lstStyle/>
        <a:p>
          <a:endParaRPr lang="en-AU"/>
        </a:p>
      </dgm:t>
    </dgm:pt>
    <dgm:pt modelId="{D7F8EA68-A5F4-46F2-AF25-67C6530CB34F}">
      <dgm:prSet/>
      <dgm:spPr/>
      <dgm:t>
        <a:bodyPr/>
        <a:lstStyle/>
        <a:p>
          <a:pPr>
            <a:lnSpc>
              <a:spcPct val="100000"/>
            </a:lnSpc>
          </a:pPr>
          <a:r>
            <a:rPr lang="en-US"/>
            <a:t>Social media</a:t>
          </a:r>
        </a:p>
      </dgm:t>
    </dgm:pt>
    <dgm:pt modelId="{F0028289-9CEC-47A3-A62E-82CAE14E5FBC}" type="parTrans" cxnId="{3E91F260-329B-40BA-8887-C2A4FD5D7AFD}">
      <dgm:prSet/>
      <dgm:spPr/>
      <dgm:t>
        <a:bodyPr/>
        <a:lstStyle/>
        <a:p>
          <a:endParaRPr lang="en-AU"/>
        </a:p>
      </dgm:t>
    </dgm:pt>
    <dgm:pt modelId="{094892F9-557A-4FD4-9832-A6476FA8E7A9}" type="sibTrans" cxnId="{3E91F260-329B-40BA-8887-C2A4FD5D7AFD}">
      <dgm:prSet/>
      <dgm:spPr/>
      <dgm:t>
        <a:bodyPr/>
        <a:lstStyle/>
        <a:p>
          <a:endParaRPr lang="en-AU"/>
        </a:p>
      </dgm:t>
    </dgm:pt>
    <dgm:pt modelId="{88448B78-8A1C-4BEC-8C4B-C1AAE0D44285}">
      <dgm:prSet/>
      <dgm:spPr/>
      <dgm:t>
        <a:bodyPr/>
        <a:lstStyle/>
        <a:p>
          <a:pPr>
            <a:lnSpc>
              <a:spcPct val="100000"/>
            </a:lnSpc>
          </a:pPr>
          <a:r>
            <a:rPr lang="en-US"/>
            <a:t>Presentation</a:t>
          </a:r>
        </a:p>
      </dgm:t>
    </dgm:pt>
    <dgm:pt modelId="{4A310CAB-2DE7-41E0-A83B-BE5968C57848}" type="parTrans" cxnId="{39A64BD4-C1C8-488F-A7B7-D39C01042A70}">
      <dgm:prSet/>
      <dgm:spPr/>
      <dgm:t>
        <a:bodyPr/>
        <a:lstStyle/>
        <a:p>
          <a:endParaRPr lang="en-AU"/>
        </a:p>
      </dgm:t>
    </dgm:pt>
    <dgm:pt modelId="{22B69121-86A3-4399-8FAF-B5DA74B274CF}" type="sibTrans" cxnId="{39A64BD4-C1C8-488F-A7B7-D39C01042A70}">
      <dgm:prSet/>
      <dgm:spPr/>
      <dgm:t>
        <a:bodyPr/>
        <a:lstStyle/>
        <a:p>
          <a:endParaRPr lang="en-AU"/>
        </a:p>
      </dgm:t>
    </dgm:pt>
    <dgm:pt modelId="{779DDE97-B48B-43F5-A83A-AC130EC459D2}" type="pres">
      <dgm:prSet presAssocID="{92B7FC37-4617-46AF-8D1A-7B266820A409}" presName="root" presStyleCnt="0">
        <dgm:presLayoutVars>
          <dgm:dir/>
          <dgm:resizeHandles val="exact"/>
        </dgm:presLayoutVars>
      </dgm:prSet>
      <dgm:spPr/>
    </dgm:pt>
    <dgm:pt modelId="{EC7F70BE-F023-4C1E-AD5C-E4033EFB7D31}" type="pres">
      <dgm:prSet presAssocID="{D84C5B9F-C1CD-477C-BFFD-A6DD81D0511B}" presName="compNode" presStyleCnt="0"/>
      <dgm:spPr/>
    </dgm:pt>
    <dgm:pt modelId="{E146B7D8-7A06-4B34-A623-D9EB1C1FC9A3}" type="pres">
      <dgm:prSet presAssocID="{D84C5B9F-C1CD-477C-BFFD-A6DD81D0511B}" presName="iconRect" presStyleLbl="node1" presStyleIdx="0" presStyleCnt="1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lp"/>
        </a:ext>
      </dgm:extLst>
    </dgm:pt>
    <dgm:pt modelId="{E87B5204-80C6-4960-AC23-2F76C5D3789E}" type="pres">
      <dgm:prSet presAssocID="{D84C5B9F-C1CD-477C-BFFD-A6DD81D0511B}" presName="spaceRect" presStyleCnt="0"/>
      <dgm:spPr/>
    </dgm:pt>
    <dgm:pt modelId="{DC6B6B20-A587-4797-802E-20A4DDB26DCB}" type="pres">
      <dgm:prSet presAssocID="{D84C5B9F-C1CD-477C-BFFD-A6DD81D0511B}" presName="textRect" presStyleLbl="revTx" presStyleIdx="0" presStyleCnt="10">
        <dgm:presLayoutVars>
          <dgm:chMax val="1"/>
          <dgm:chPref val="1"/>
        </dgm:presLayoutVars>
      </dgm:prSet>
      <dgm:spPr/>
    </dgm:pt>
    <dgm:pt modelId="{67C249EC-1694-4F30-B4A2-F23CEF127999}" type="pres">
      <dgm:prSet presAssocID="{84ABC165-5B7B-4378-A47C-90FAC0F913E1}" presName="sibTrans" presStyleCnt="0"/>
      <dgm:spPr/>
    </dgm:pt>
    <dgm:pt modelId="{282E0139-630B-4E59-8203-FE9196C8C635}" type="pres">
      <dgm:prSet presAssocID="{92A1A609-00A0-4026-94A5-CE958A7DB9B7}" presName="compNode" presStyleCnt="0"/>
      <dgm:spPr/>
    </dgm:pt>
    <dgm:pt modelId="{0F505211-376B-4169-82C8-0A9F23362F3F}" type="pres">
      <dgm:prSet presAssocID="{92A1A609-00A0-4026-94A5-CE958A7DB9B7}" presName="iconRect" presStyleLbl="node1" presStyleIdx="1" presStyleCnt="1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adio microphone"/>
        </a:ext>
      </dgm:extLst>
    </dgm:pt>
    <dgm:pt modelId="{0615C003-615C-4DA8-AB70-1E194F7345E2}" type="pres">
      <dgm:prSet presAssocID="{92A1A609-00A0-4026-94A5-CE958A7DB9B7}" presName="spaceRect" presStyleCnt="0"/>
      <dgm:spPr/>
    </dgm:pt>
    <dgm:pt modelId="{0E9460D6-AA6A-4B42-9DAB-A1154FC67F02}" type="pres">
      <dgm:prSet presAssocID="{92A1A609-00A0-4026-94A5-CE958A7DB9B7}" presName="textRect" presStyleLbl="revTx" presStyleIdx="1" presStyleCnt="10">
        <dgm:presLayoutVars>
          <dgm:chMax val="1"/>
          <dgm:chPref val="1"/>
        </dgm:presLayoutVars>
      </dgm:prSet>
      <dgm:spPr/>
    </dgm:pt>
    <dgm:pt modelId="{7EF9A554-0C83-4D0A-826A-130C3485D903}" type="pres">
      <dgm:prSet presAssocID="{32F082F4-1350-45F5-B060-28656B0AE757}" presName="sibTrans" presStyleCnt="0"/>
      <dgm:spPr/>
    </dgm:pt>
    <dgm:pt modelId="{7543E5F2-CFF4-466A-962A-FB027A54CBFC}" type="pres">
      <dgm:prSet presAssocID="{0ABDE853-3CAD-4288-9E90-D1367781B50B}" presName="compNode" presStyleCnt="0"/>
      <dgm:spPr/>
    </dgm:pt>
    <dgm:pt modelId="{C237285D-6BFE-4116-A48B-D35A25CD75A3}" type="pres">
      <dgm:prSet presAssocID="{0ABDE853-3CAD-4288-9E90-D1367781B50B}" presName="iconRect" presStyleLbl="node1" presStyleIdx="2" presStyleCnt="1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mail"/>
        </a:ext>
      </dgm:extLst>
    </dgm:pt>
    <dgm:pt modelId="{E843A0EA-1200-4615-8E07-F958CEFC389A}" type="pres">
      <dgm:prSet presAssocID="{0ABDE853-3CAD-4288-9E90-D1367781B50B}" presName="spaceRect" presStyleCnt="0"/>
      <dgm:spPr/>
    </dgm:pt>
    <dgm:pt modelId="{87CA12E4-ACDE-44A1-8AA2-E4EA1CFE824C}" type="pres">
      <dgm:prSet presAssocID="{0ABDE853-3CAD-4288-9E90-D1367781B50B}" presName="textRect" presStyleLbl="revTx" presStyleIdx="2" presStyleCnt="10">
        <dgm:presLayoutVars>
          <dgm:chMax val="1"/>
          <dgm:chPref val="1"/>
        </dgm:presLayoutVars>
      </dgm:prSet>
      <dgm:spPr/>
    </dgm:pt>
    <dgm:pt modelId="{77B80748-9F44-4633-B79E-1B14EF6CA132}" type="pres">
      <dgm:prSet presAssocID="{376D114B-AB27-4485-8042-AFF9989CCA1B}" presName="sibTrans" presStyleCnt="0"/>
      <dgm:spPr/>
    </dgm:pt>
    <dgm:pt modelId="{A0B4FC99-6841-49C6-884A-5BAD1A845F3D}" type="pres">
      <dgm:prSet presAssocID="{CE4F635C-F2D4-4296-A0C2-D20B956C8038}" presName="compNode" presStyleCnt="0"/>
      <dgm:spPr/>
    </dgm:pt>
    <dgm:pt modelId="{E5BA1900-FD92-4232-BBD9-8E6E94318608}" type="pres">
      <dgm:prSet presAssocID="{CE4F635C-F2D4-4296-A0C2-D20B956C8038}" presName="iconRect" presStyleLbl="node1" presStyleIdx="3" presStyleCnt="1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at"/>
        </a:ext>
      </dgm:extLst>
    </dgm:pt>
    <dgm:pt modelId="{C3FD2AB6-FCE7-44C7-B21F-3CDEDB80E3D0}" type="pres">
      <dgm:prSet presAssocID="{CE4F635C-F2D4-4296-A0C2-D20B956C8038}" presName="spaceRect" presStyleCnt="0"/>
      <dgm:spPr/>
    </dgm:pt>
    <dgm:pt modelId="{1A36BA9D-7402-4FEC-BF0C-21B3334C3D1D}" type="pres">
      <dgm:prSet presAssocID="{CE4F635C-F2D4-4296-A0C2-D20B956C8038}" presName="textRect" presStyleLbl="revTx" presStyleIdx="3" presStyleCnt="10">
        <dgm:presLayoutVars>
          <dgm:chMax val="1"/>
          <dgm:chPref val="1"/>
        </dgm:presLayoutVars>
      </dgm:prSet>
      <dgm:spPr/>
    </dgm:pt>
    <dgm:pt modelId="{04A53112-FA0C-4ECA-9C9F-7F1991E4D347}" type="pres">
      <dgm:prSet presAssocID="{E1FCF2B6-8CBB-4DA5-84B6-F0CD0BBCC0BF}" presName="sibTrans" presStyleCnt="0"/>
      <dgm:spPr/>
    </dgm:pt>
    <dgm:pt modelId="{1CA65C17-5CCD-40E6-B146-FD0265D19267}" type="pres">
      <dgm:prSet presAssocID="{BE18C920-9BC2-41FD-9494-69DFF9C34CAD}" presName="compNode" presStyleCnt="0"/>
      <dgm:spPr/>
    </dgm:pt>
    <dgm:pt modelId="{7CC75C72-F6F0-4F17-8738-C27305BBE810}" type="pres">
      <dgm:prSet presAssocID="{BE18C920-9BC2-41FD-9494-69DFF9C34CAD}" presName="iconRect" presStyleLbl="node1" presStyleIdx="4" presStyleCnt="10"/>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Online meeting with solid fill"/>
        </a:ext>
      </dgm:extLst>
    </dgm:pt>
    <dgm:pt modelId="{3F4794BB-46FE-4BB9-BD82-5EAD3B4FAFFC}" type="pres">
      <dgm:prSet presAssocID="{BE18C920-9BC2-41FD-9494-69DFF9C34CAD}" presName="spaceRect" presStyleCnt="0"/>
      <dgm:spPr/>
    </dgm:pt>
    <dgm:pt modelId="{8A21ADFC-5518-4C6B-B36B-CF7F7DA8D202}" type="pres">
      <dgm:prSet presAssocID="{BE18C920-9BC2-41FD-9494-69DFF9C34CAD}" presName="textRect" presStyleLbl="revTx" presStyleIdx="4" presStyleCnt="10">
        <dgm:presLayoutVars>
          <dgm:chMax val="1"/>
          <dgm:chPref val="1"/>
        </dgm:presLayoutVars>
      </dgm:prSet>
      <dgm:spPr/>
    </dgm:pt>
    <dgm:pt modelId="{2839A7D5-C6AA-4C3B-9234-7C82F486620C}" type="pres">
      <dgm:prSet presAssocID="{7F363849-26A3-446D-ADBC-050DF3F3FBA7}" presName="sibTrans" presStyleCnt="0"/>
      <dgm:spPr/>
    </dgm:pt>
    <dgm:pt modelId="{02ABFE1D-9705-4984-858B-C0E9E2112F77}" type="pres">
      <dgm:prSet presAssocID="{B366CEB1-9F32-4249-AEFE-72BB583F5477}" presName="compNode" presStyleCnt="0"/>
      <dgm:spPr/>
    </dgm:pt>
    <dgm:pt modelId="{58209E68-1B14-425F-ACAF-F8EFC6C56BD3}" type="pres">
      <dgm:prSet presAssocID="{B366CEB1-9F32-4249-AEFE-72BB583F5477}" presName="iconRect" presStyleLbl="node1" presStyleIdx="5" presStyleCnt="1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Phone Vibration with solid fill"/>
        </a:ext>
      </dgm:extLst>
    </dgm:pt>
    <dgm:pt modelId="{749FBC2E-DB68-4387-A53F-AD38AA69283C}" type="pres">
      <dgm:prSet presAssocID="{B366CEB1-9F32-4249-AEFE-72BB583F5477}" presName="spaceRect" presStyleCnt="0"/>
      <dgm:spPr/>
    </dgm:pt>
    <dgm:pt modelId="{77AC3BE6-E66B-4F38-80D3-6F8DD3AAD2A9}" type="pres">
      <dgm:prSet presAssocID="{B366CEB1-9F32-4249-AEFE-72BB583F5477}" presName="textRect" presStyleLbl="revTx" presStyleIdx="5" presStyleCnt="10">
        <dgm:presLayoutVars>
          <dgm:chMax val="1"/>
          <dgm:chPref val="1"/>
        </dgm:presLayoutVars>
      </dgm:prSet>
      <dgm:spPr/>
    </dgm:pt>
    <dgm:pt modelId="{571490A7-0B1E-44F7-BD4B-2DF1F189B516}" type="pres">
      <dgm:prSet presAssocID="{3E126156-A14A-41B9-AC1A-6703B2F1BAA5}" presName="sibTrans" presStyleCnt="0"/>
      <dgm:spPr/>
    </dgm:pt>
    <dgm:pt modelId="{488ED056-E9F9-4F6C-BFE8-8AA208D51C2A}" type="pres">
      <dgm:prSet presAssocID="{05FBD8C9-9ECD-4616-9ED6-15686D88E470}" presName="compNode" presStyleCnt="0"/>
      <dgm:spPr/>
    </dgm:pt>
    <dgm:pt modelId="{80CB36E6-7331-4C04-BF99-9694587119DC}" type="pres">
      <dgm:prSet presAssocID="{05FBD8C9-9ECD-4616-9ED6-15686D88E470}" presName="iconRect" presStyleLbl="node1" presStyleIdx="6" presStyleCnt="10"/>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Bar chart with solid fill"/>
        </a:ext>
      </dgm:extLst>
    </dgm:pt>
    <dgm:pt modelId="{66E4A86A-2D2B-45DD-926E-628B0485A5C2}" type="pres">
      <dgm:prSet presAssocID="{05FBD8C9-9ECD-4616-9ED6-15686D88E470}" presName="spaceRect" presStyleCnt="0"/>
      <dgm:spPr/>
    </dgm:pt>
    <dgm:pt modelId="{CE92C6CA-44A5-427C-86D0-C3CCB47CA6A9}" type="pres">
      <dgm:prSet presAssocID="{05FBD8C9-9ECD-4616-9ED6-15686D88E470}" presName="textRect" presStyleLbl="revTx" presStyleIdx="6" presStyleCnt="10">
        <dgm:presLayoutVars>
          <dgm:chMax val="1"/>
          <dgm:chPref val="1"/>
        </dgm:presLayoutVars>
      </dgm:prSet>
      <dgm:spPr/>
    </dgm:pt>
    <dgm:pt modelId="{3308AF1C-771F-4CC1-84BA-2CDA15B053B4}" type="pres">
      <dgm:prSet presAssocID="{BAB6D787-6289-46A9-A4A2-2993F2AB9E6A}" presName="sibTrans" presStyleCnt="0"/>
      <dgm:spPr/>
    </dgm:pt>
    <dgm:pt modelId="{A235CB7D-CE12-4501-AC43-6BF0F1831D61}" type="pres">
      <dgm:prSet presAssocID="{3BCB0372-1313-45B1-AF94-192EE6C8DA59}" presName="compNode" presStyleCnt="0"/>
      <dgm:spPr/>
    </dgm:pt>
    <dgm:pt modelId="{8D55B3F2-5574-4B67-B8AC-5A0209D66C70}" type="pres">
      <dgm:prSet presAssocID="{3BCB0372-1313-45B1-AF94-192EE6C8DA59}" presName="iconRect" presStyleLbl="node1" presStyleIdx="7" presStyleCnt="10"/>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Head with gears with solid fill"/>
        </a:ext>
      </dgm:extLst>
    </dgm:pt>
    <dgm:pt modelId="{EA02EF68-F23E-46E8-947B-F34AA55C59A0}" type="pres">
      <dgm:prSet presAssocID="{3BCB0372-1313-45B1-AF94-192EE6C8DA59}" presName="spaceRect" presStyleCnt="0"/>
      <dgm:spPr/>
    </dgm:pt>
    <dgm:pt modelId="{1B874EAB-BE60-449F-9B4A-A00E5B306BBB}" type="pres">
      <dgm:prSet presAssocID="{3BCB0372-1313-45B1-AF94-192EE6C8DA59}" presName="textRect" presStyleLbl="revTx" presStyleIdx="7" presStyleCnt="10">
        <dgm:presLayoutVars>
          <dgm:chMax val="1"/>
          <dgm:chPref val="1"/>
        </dgm:presLayoutVars>
      </dgm:prSet>
      <dgm:spPr/>
    </dgm:pt>
    <dgm:pt modelId="{17C2B9F3-3A33-424B-972B-140A865DC6C0}" type="pres">
      <dgm:prSet presAssocID="{6778F42B-D407-492F-8D64-D4AB0D8B6B58}" presName="sibTrans" presStyleCnt="0"/>
      <dgm:spPr/>
    </dgm:pt>
    <dgm:pt modelId="{8BB95B1B-6A2B-4F13-AF38-B80784965012}" type="pres">
      <dgm:prSet presAssocID="{D7F8EA68-A5F4-46F2-AF25-67C6530CB34F}" presName="compNode" presStyleCnt="0"/>
      <dgm:spPr/>
    </dgm:pt>
    <dgm:pt modelId="{AC54F137-2783-448D-A6F0-13CE299A4CCD}" type="pres">
      <dgm:prSet presAssocID="{D7F8EA68-A5F4-46F2-AF25-67C6530CB34F}" presName="iconRect" presStyleLbl="node1" presStyleIdx="8" presStyleCnt="10"/>
      <dgm:spPr>
        <a:blipFill>
          <a:blip xmlns:r="http://schemas.openxmlformats.org/officeDocument/2006/relationships"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a:blipFill>
      </dgm:spPr>
      <dgm:extLst>
        <a:ext uri="{E40237B7-FDA0-4F09-8148-C483321AD2D9}">
          <dgm14:cNvPr xmlns:dgm14="http://schemas.microsoft.com/office/drawing/2010/diagram" id="0" name="" descr="Online Network with solid fill"/>
        </a:ext>
      </dgm:extLst>
    </dgm:pt>
    <dgm:pt modelId="{3031C575-43FE-4050-8553-6CCA51B8BCAE}" type="pres">
      <dgm:prSet presAssocID="{D7F8EA68-A5F4-46F2-AF25-67C6530CB34F}" presName="spaceRect" presStyleCnt="0"/>
      <dgm:spPr/>
    </dgm:pt>
    <dgm:pt modelId="{7C08704B-D2F0-425B-BA07-0C6958437267}" type="pres">
      <dgm:prSet presAssocID="{D7F8EA68-A5F4-46F2-AF25-67C6530CB34F}" presName="textRect" presStyleLbl="revTx" presStyleIdx="8" presStyleCnt="10">
        <dgm:presLayoutVars>
          <dgm:chMax val="1"/>
          <dgm:chPref val="1"/>
        </dgm:presLayoutVars>
      </dgm:prSet>
      <dgm:spPr/>
    </dgm:pt>
    <dgm:pt modelId="{3D3E759B-F0CF-4E97-9083-3EA21AED4737}" type="pres">
      <dgm:prSet presAssocID="{094892F9-557A-4FD4-9832-A6476FA8E7A9}" presName="sibTrans" presStyleCnt="0"/>
      <dgm:spPr/>
    </dgm:pt>
    <dgm:pt modelId="{55C162E5-6080-48F2-A988-156579884C95}" type="pres">
      <dgm:prSet presAssocID="{88448B78-8A1C-4BEC-8C4B-C1AAE0D44285}" presName="compNode" presStyleCnt="0"/>
      <dgm:spPr/>
    </dgm:pt>
    <dgm:pt modelId="{13138E6E-B4A4-4059-A44A-51B20E5D7A18}" type="pres">
      <dgm:prSet presAssocID="{88448B78-8A1C-4BEC-8C4B-C1AAE0D44285}" presName="iconRect" presStyleLbl="node1" presStyleIdx="9" presStyleCnt="10"/>
      <dgm:spPr>
        <a:blipFill>
          <a:blip xmlns:r="http://schemas.openxmlformats.org/officeDocument/2006/relationships"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a:blipFill>
      </dgm:spPr>
      <dgm:extLst>
        <a:ext uri="{E40237B7-FDA0-4F09-8148-C483321AD2D9}">
          <dgm14:cNvPr xmlns:dgm14="http://schemas.microsoft.com/office/drawing/2010/diagram" id="0" name="" descr="Teacher with solid fill"/>
        </a:ext>
      </dgm:extLst>
    </dgm:pt>
    <dgm:pt modelId="{5D705ED0-6C01-443D-B510-EA8CA44B4EA6}" type="pres">
      <dgm:prSet presAssocID="{88448B78-8A1C-4BEC-8C4B-C1AAE0D44285}" presName="spaceRect" presStyleCnt="0"/>
      <dgm:spPr/>
    </dgm:pt>
    <dgm:pt modelId="{6472FFDB-E7CA-4318-9D73-76AFD519421F}" type="pres">
      <dgm:prSet presAssocID="{88448B78-8A1C-4BEC-8C4B-C1AAE0D44285}" presName="textRect" presStyleLbl="revTx" presStyleIdx="9" presStyleCnt="10">
        <dgm:presLayoutVars>
          <dgm:chMax val="1"/>
          <dgm:chPref val="1"/>
        </dgm:presLayoutVars>
      </dgm:prSet>
      <dgm:spPr/>
    </dgm:pt>
  </dgm:ptLst>
  <dgm:cxnLst>
    <dgm:cxn modelId="{A7AD6005-88B0-4D8F-9706-804B849D2A13}" srcId="{92B7FC37-4617-46AF-8D1A-7B266820A409}" destId="{3BCB0372-1313-45B1-AF94-192EE6C8DA59}" srcOrd="7" destOrd="0" parTransId="{BB9F4F31-4B57-4501-9CAE-9BFB7F091625}" sibTransId="{6778F42B-D407-492F-8D64-D4AB0D8B6B58}"/>
    <dgm:cxn modelId="{1E450209-3F4A-4687-A0F0-7DED37D24627}" type="presOf" srcId="{D84C5B9F-C1CD-477C-BFFD-A6DD81D0511B}" destId="{DC6B6B20-A587-4797-802E-20A4DDB26DCB}" srcOrd="0" destOrd="0" presId="urn:microsoft.com/office/officeart/2018/2/layout/IconLabelList"/>
    <dgm:cxn modelId="{5DCCEA14-9995-44A6-A546-282DC9E09224}" type="presOf" srcId="{CE4F635C-F2D4-4296-A0C2-D20B956C8038}" destId="{1A36BA9D-7402-4FEC-BF0C-21B3334C3D1D}" srcOrd="0" destOrd="0" presId="urn:microsoft.com/office/officeart/2018/2/layout/IconLabelList"/>
    <dgm:cxn modelId="{92E87D16-4EA1-4A05-960F-E77B7F209907}" type="presOf" srcId="{B366CEB1-9F32-4249-AEFE-72BB583F5477}" destId="{77AC3BE6-E66B-4F38-80D3-6F8DD3AAD2A9}" srcOrd="0" destOrd="0" presId="urn:microsoft.com/office/officeart/2018/2/layout/IconLabelList"/>
    <dgm:cxn modelId="{3002E021-DC59-41F2-B948-6EDB98DB0B13}" type="presOf" srcId="{0ABDE853-3CAD-4288-9E90-D1367781B50B}" destId="{87CA12E4-ACDE-44A1-8AA2-E4EA1CFE824C}" srcOrd="0" destOrd="0" presId="urn:microsoft.com/office/officeart/2018/2/layout/IconLabelList"/>
    <dgm:cxn modelId="{D1A5BC27-83C3-403A-AD25-DC106508F340}" srcId="{92B7FC37-4617-46AF-8D1A-7B266820A409}" destId="{BE18C920-9BC2-41FD-9494-69DFF9C34CAD}" srcOrd="4" destOrd="0" parTransId="{1964D29C-4B82-4B08-A283-546A1B567654}" sibTransId="{7F363849-26A3-446D-ADBC-050DF3F3FBA7}"/>
    <dgm:cxn modelId="{6B258C2E-F475-43B6-A636-254B14E353B8}" type="presOf" srcId="{3BCB0372-1313-45B1-AF94-192EE6C8DA59}" destId="{1B874EAB-BE60-449F-9B4A-A00E5B306BBB}" srcOrd="0" destOrd="0" presId="urn:microsoft.com/office/officeart/2018/2/layout/IconLabelList"/>
    <dgm:cxn modelId="{B9743A3B-69A3-4FD6-B7CF-33C25697CF6D}" srcId="{92B7FC37-4617-46AF-8D1A-7B266820A409}" destId="{D84C5B9F-C1CD-477C-BFFD-A6DD81D0511B}" srcOrd="0" destOrd="0" parTransId="{3359C71F-9531-43FB-B431-67ABB7FF81DA}" sibTransId="{84ABC165-5B7B-4378-A47C-90FAC0F913E1}"/>
    <dgm:cxn modelId="{3E91F260-329B-40BA-8887-C2A4FD5D7AFD}" srcId="{92B7FC37-4617-46AF-8D1A-7B266820A409}" destId="{D7F8EA68-A5F4-46F2-AF25-67C6530CB34F}" srcOrd="8" destOrd="0" parTransId="{F0028289-9CEC-47A3-A62E-82CAE14E5FBC}" sibTransId="{094892F9-557A-4FD4-9832-A6476FA8E7A9}"/>
    <dgm:cxn modelId="{B2C39848-5879-49A8-8DFF-5E269AD3D735}" type="presOf" srcId="{92B7FC37-4617-46AF-8D1A-7B266820A409}" destId="{779DDE97-B48B-43F5-A83A-AC130EC459D2}" srcOrd="0" destOrd="0" presId="urn:microsoft.com/office/officeart/2018/2/layout/IconLabelList"/>
    <dgm:cxn modelId="{8A391986-5F3F-422C-8496-301B3C9AEF24}" type="presOf" srcId="{88448B78-8A1C-4BEC-8C4B-C1AAE0D44285}" destId="{6472FFDB-E7CA-4318-9D73-76AFD519421F}" srcOrd="0" destOrd="0" presId="urn:microsoft.com/office/officeart/2018/2/layout/IconLabelList"/>
    <dgm:cxn modelId="{B593908B-FB13-4500-87AC-C9F1BC36F6FC}" srcId="{92B7FC37-4617-46AF-8D1A-7B266820A409}" destId="{CE4F635C-F2D4-4296-A0C2-D20B956C8038}" srcOrd="3" destOrd="0" parTransId="{D3F37C50-2C38-4EA5-80E5-88E7FB753A8A}" sibTransId="{E1FCF2B6-8CBB-4DA5-84B6-F0CD0BBCC0BF}"/>
    <dgm:cxn modelId="{A2C10197-7158-4EFC-BE32-424EB085C9C6}" srcId="{92B7FC37-4617-46AF-8D1A-7B266820A409}" destId="{92A1A609-00A0-4026-94A5-CE958A7DB9B7}" srcOrd="1" destOrd="0" parTransId="{6861999A-5A69-408E-8671-D0FB5E93D951}" sibTransId="{32F082F4-1350-45F5-B060-28656B0AE757}"/>
    <dgm:cxn modelId="{9AAFBB98-BF03-475C-BD56-2244609678FE}" type="presOf" srcId="{05FBD8C9-9ECD-4616-9ED6-15686D88E470}" destId="{CE92C6CA-44A5-427C-86D0-C3CCB47CA6A9}" srcOrd="0" destOrd="0" presId="urn:microsoft.com/office/officeart/2018/2/layout/IconLabelList"/>
    <dgm:cxn modelId="{D5BFD79B-5AA8-4795-91A0-F98DCAE1B0B8}" srcId="{92B7FC37-4617-46AF-8D1A-7B266820A409}" destId="{05FBD8C9-9ECD-4616-9ED6-15686D88E470}" srcOrd="6" destOrd="0" parTransId="{8787491B-36A3-4115-AB19-78ED5F123A97}" sibTransId="{BAB6D787-6289-46A9-A4A2-2993F2AB9E6A}"/>
    <dgm:cxn modelId="{B46FD1A0-0BF2-4C01-8DED-B5B2F686908D}" srcId="{92B7FC37-4617-46AF-8D1A-7B266820A409}" destId="{B366CEB1-9F32-4249-AEFE-72BB583F5477}" srcOrd="5" destOrd="0" parTransId="{743B7271-81CE-44A7-BC36-F47C5367FCCD}" sibTransId="{3E126156-A14A-41B9-AC1A-6703B2F1BAA5}"/>
    <dgm:cxn modelId="{382B0BA7-B8AB-42B3-8222-77D9420D2A9C}" type="presOf" srcId="{BE18C920-9BC2-41FD-9494-69DFF9C34CAD}" destId="{8A21ADFC-5518-4C6B-B36B-CF7F7DA8D202}" srcOrd="0" destOrd="0" presId="urn:microsoft.com/office/officeart/2018/2/layout/IconLabelList"/>
    <dgm:cxn modelId="{196827B6-933B-47E4-A412-FA60BCFD4984}" srcId="{92B7FC37-4617-46AF-8D1A-7B266820A409}" destId="{0ABDE853-3CAD-4288-9E90-D1367781B50B}" srcOrd="2" destOrd="0" parTransId="{4EA2E645-364B-473E-B87F-EB11812DE47F}" sibTransId="{376D114B-AB27-4485-8042-AFF9989CCA1B}"/>
    <dgm:cxn modelId="{63CAA8CC-2BC1-41CC-AFBF-511DD947617D}" type="presOf" srcId="{D7F8EA68-A5F4-46F2-AF25-67C6530CB34F}" destId="{7C08704B-D2F0-425B-BA07-0C6958437267}" srcOrd="0" destOrd="0" presId="urn:microsoft.com/office/officeart/2018/2/layout/IconLabelList"/>
    <dgm:cxn modelId="{39A64BD4-C1C8-488F-A7B7-D39C01042A70}" srcId="{92B7FC37-4617-46AF-8D1A-7B266820A409}" destId="{88448B78-8A1C-4BEC-8C4B-C1AAE0D44285}" srcOrd="9" destOrd="0" parTransId="{4A310CAB-2DE7-41E0-A83B-BE5968C57848}" sibTransId="{22B69121-86A3-4399-8FAF-B5DA74B274CF}"/>
    <dgm:cxn modelId="{23482DF5-E2FE-43EF-9569-E4787A7D7924}" type="presOf" srcId="{92A1A609-00A0-4026-94A5-CE958A7DB9B7}" destId="{0E9460D6-AA6A-4B42-9DAB-A1154FC67F02}" srcOrd="0" destOrd="0" presId="urn:microsoft.com/office/officeart/2018/2/layout/IconLabelList"/>
    <dgm:cxn modelId="{1B79ED8A-AE54-4EE2-8031-726B8A4003FA}" type="presParOf" srcId="{779DDE97-B48B-43F5-A83A-AC130EC459D2}" destId="{EC7F70BE-F023-4C1E-AD5C-E4033EFB7D31}" srcOrd="0" destOrd="0" presId="urn:microsoft.com/office/officeart/2018/2/layout/IconLabelList"/>
    <dgm:cxn modelId="{0B1F2AC6-B84A-4933-AE24-0022159CBC3E}" type="presParOf" srcId="{EC7F70BE-F023-4C1E-AD5C-E4033EFB7D31}" destId="{E146B7D8-7A06-4B34-A623-D9EB1C1FC9A3}" srcOrd="0" destOrd="0" presId="urn:microsoft.com/office/officeart/2018/2/layout/IconLabelList"/>
    <dgm:cxn modelId="{20A0B0F3-2A01-4FC1-8B8D-E46D8E9A2740}" type="presParOf" srcId="{EC7F70BE-F023-4C1E-AD5C-E4033EFB7D31}" destId="{E87B5204-80C6-4960-AC23-2F76C5D3789E}" srcOrd="1" destOrd="0" presId="urn:microsoft.com/office/officeart/2018/2/layout/IconLabelList"/>
    <dgm:cxn modelId="{2AAAE8BC-102E-4553-9A66-CE1ABCE2187F}" type="presParOf" srcId="{EC7F70BE-F023-4C1E-AD5C-E4033EFB7D31}" destId="{DC6B6B20-A587-4797-802E-20A4DDB26DCB}" srcOrd="2" destOrd="0" presId="urn:microsoft.com/office/officeart/2018/2/layout/IconLabelList"/>
    <dgm:cxn modelId="{7DA34186-1B97-4F5E-BAC4-F223A0204315}" type="presParOf" srcId="{779DDE97-B48B-43F5-A83A-AC130EC459D2}" destId="{67C249EC-1694-4F30-B4A2-F23CEF127999}" srcOrd="1" destOrd="0" presId="urn:microsoft.com/office/officeart/2018/2/layout/IconLabelList"/>
    <dgm:cxn modelId="{58FEE83D-A331-4B24-A940-73687EB519AB}" type="presParOf" srcId="{779DDE97-B48B-43F5-A83A-AC130EC459D2}" destId="{282E0139-630B-4E59-8203-FE9196C8C635}" srcOrd="2" destOrd="0" presId="urn:microsoft.com/office/officeart/2018/2/layout/IconLabelList"/>
    <dgm:cxn modelId="{EB6D0E1C-90A0-47D6-83BD-3829F4DDA8C8}" type="presParOf" srcId="{282E0139-630B-4E59-8203-FE9196C8C635}" destId="{0F505211-376B-4169-82C8-0A9F23362F3F}" srcOrd="0" destOrd="0" presId="urn:microsoft.com/office/officeart/2018/2/layout/IconLabelList"/>
    <dgm:cxn modelId="{06780AB6-0B66-4941-8D53-CDFA337C696F}" type="presParOf" srcId="{282E0139-630B-4E59-8203-FE9196C8C635}" destId="{0615C003-615C-4DA8-AB70-1E194F7345E2}" srcOrd="1" destOrd="0" presId="urn:microsoft.com/office/officeart/2018/2/layout/IconLabelList"/>
    <dgm:cxn modelId="{1CFAA84D-4144-455B-88E7-BFA36AFEFD79}" type="presParOf" srcId="{282E0139-630B-4E59-8203-FE9196C8C635}" destId="{0E9460D6-AA6A-4B42-9DAB-A1154FC67F02}" srcOrd="2" destOrd="0" presId="urn:microsoft.com/office/officeart/2018/2/layout/IconLabelList"/>
    <dgm:cxn modelId="{8C2C8188-96C9-4C32-BD47-0BD4F3D1DC86}" type="presParOf" srcId="{779DDE97-B48B-43F5-A83A-AC130EC459D2}" destId="{7EF9A554-0C83-4D0A-826A-130C3485D903}" srcOrd="3" destOrd="0" presId="urn:microsoft.com/office/officeart/2018/2/layout/IconLabelList"/>
    <dgm:cxn modelId="{8FA445D1-EB11-4D26-A362-5E46949C639D}" type="presParOf" srcId="{779DDE97-B48B-43F5-A83A-AC130EC459D2}" destId="{7543E5F2-CFF4-466A-962A-FB027A54CBFC}" srcOrd="4" destOrd="0" presId="urn:microsoft.com/office/officeart/2018/2/layout/IconLabelList"/>
    <dgm:cxn modelId="{50608EC0-3B0B-4AB3-B802-FFF960E87E83}" type="presParOf" srcId="{7543E5F2-CFF4-466A-962A-FB027A54CBFC}" destId="{C237285D-6BFE-4116-A48B-D35A25CD75A3}" srcOrd="0" destOrd="0" presId="urn:microsoft.com/office/officeart/2018/2/layout/IconLabelList"/>
    <dgm:cxn modelId="{85AAEBB2-9988-4AE0-A356-2F89126B94C8}" type="presParOf" srcId="{7543E5F2-CFF4-466A-962A-FB027A54CBFC}" destId="{E843A0EA-1200-4615-8E07-F958CEFC389A}" srcOrd="1" destOrd="0" presId="urn:microsoft.com/office/officeart/2018/2/layout/IconLabelList"/>
    <dgm:cxn modelId="{C30CFC28-80A6-4D3C-BF08-149808DC16DF}" type="presParOf" srcId="{7543E5F2-CFF4-466A-962A-FB027A54CBFC}" destId="{87CA12E4-ACDE-44A1-8AA2-E4EA1CFE824C}" srcOrd="2" destOrd="0" presId="urn:microsoft.com/office/officeart/2018/2/layout/IconLabelList"/>
    <dgm:cxn modelId="{0F206F41-12AC-4EEF-B57A-FF1D1339361B}" type="presParOf" srcId="{779DDE97-B48B-43F5-A83A-AC130EC459D2}" destId="{77B80748-9F44-4633-B79E-1B14EF6CA132}" srcOrd="5" destOrd="0" presId="urn:microsoft.com/office/officeart/2018/2/layout/IconLabelList"/>
    <dgm:cxn modelId="{854F989B-D148-4433-9985-9F57C99009BE}" type="presParOf" srcId="{779DDE97-B48B-43F5-A83A-AC130EC459D2}" destId="{A0B4FC99-6841-49C6-884A-5BAD1A845F3D}" srcOrd="6" destOrd="0" presId="urn:microsoft.com/office/officeart/2018/2/layout/IconLabelList"/>
    <dgm:cxn modelId="{300A3624-290D-4672-B307-680A2FEE6AEA}" type="presParOf" srcId="{A0B4FC99-6841-49C6-884A-5BAD1A845F3D}" destId="{E5BA1900-FD92-4232-BBD9-8E6E94318608}" srcOrd="0" destOrd="0" presId="urn:microsoft.com/office/officeart/2018/2/layout/IconLabelList"/>
    <dgm:cxn modelId="{3460D373-D112-4BCC-861D-BA63990A602D}" type="presParOf" srcId="{A0B4FC99-6841-49C6-884A-5BAD1A845F3D}" destId="{C3FD2AB6-FCE7-44C7-B21F-3CDEDB80E3D0}" srcOrd="1" destOrd="0" presId="urn:microsoft.com/office/officeart/2018/2/layout/IconLabelList"/>
    <dgm:cxn modelId="{A2C0E2A7-200F-4186-9C3B-5C5799727FCD}" type="presParOf" srcId="{A0B4FC99-6841-49C6-884A-5BAD1A845F3D}" destId="{1A36BA9D-7402-4FEC-BF0C-21B3334C3D1D}" srcOrd="2" destOrd="0" presId="urn:microsoft.com/office/officeart/2018/2/layout/IconLabelList"/>
    <dgm:cxn modelId="{429DF615-53AC-4A5E-85BD-CF64EE4C6E93}" type="presParOf" srcId="{779DDE97-B48B-43F5-A83A-AC130EC459D2}" destId="{04A53112-FA0C-4ECA-9C9F-7F1991E4D347}" srcOrd="7" destOrd="0" presId="urn:microsoft.com/office/officeart/2018/2/layout/IconLabelList"/>
    <dgm:cxn modelId="{C172CAC1-7711-4819-B72C-FF6FBCA5FFDC}" type="presParOf" srcId="{779DDE97-B48B-43F5-A83A-AC130EC459D2}" destId="{1CA65C17-5CCD-40E6-B146-FD0265D19267}" srcOrd="8" destOrd="0" presId="urn:microsoft.com/office/officeart/2018/2/layout/IconLabelList"/>
    <dgm:cxn modelId="{FEE0C124-CC7F-47BF-BD95-D70A4ADB2225}" type="presParOf" srcId="{1CA65C17-5CCD-40E6-B146-FD0265D19267}" destId="{7CC75C72-F6F0-4F17-8738-C27305BBE810}" srcOrd="0" destOrd="0" presId="urn:microsoft.com/office/officeart/2018/2/layout/IconLabelList"/>
    <dgm:cxn modelId="{9651A24B-B0B0-40A5-AEAB-AD775E68A742}" type="presParOf" srcId="{1CA65C17-5CCD-40E6-B146-FD0265D19267}" destId="{3F4794BB-46FE-4BB9-BD82-5EAD3B4FAFFC}" srcOrd="1" destOrd="0" presId="urn:microsoft.com/office/officeart/2018/2/layout/IconLabelList"/>
    <dgm:cxn modelId="{B4C30BA8-69BB-4E49-8CFB-C1AAEEC805F5}" type="presParOf" srcId="{1CA65C17-5CCD-40E6-B146-FD0265D19267}" destId="{8A21ADFC-5518-4C6B-B36B-CF7F7DA8D202}" srcOrd="2" destOrd="0" presId="urn:microsoft.com/office/officeart/2018/2/layout/IconLabelList"/>
    <dgm:cxn modelId="{AC8BCD02-74E6-46E5-B4E3-EBC76005A432}" type="presParOf" srcId="{779DDE97-B48B-43F5-A83A-AC130EC459D2}" destId="{2839A7D5-C6AA-4C3B-9234-7C82F486620C}" srcOrd="9" destOrd="0" presId="urn:microsoft.com/office/officeart/2018/2/layout/IconLabelList"/>
    <dgm:cxn modelId="{DD8E71CA-4A6B-4457-89DE-1EBD262C413E}" type="presParOf" srcId="{779DDE97-B48B-43F5-A83A-AC130EC459D2}" destId="{02ABFE1D-9705-4984-858B-C0E9E2112F77}" srcOrd="10" destOrd="0" presId="urn:microsoft.com/office/officeart/2018/2/layout/IconLabelList"/>
    <dgm:cxn modelId="{5816497F-B2E3-40CC-B1FB-9AEF08ED3D61}" type="presParOf" srcId="{02ABFE1D-9705-4984-858B-C0E9E2112F77}" destId="{58209E68-1B14-425F-ACAF-F8EFC6C56BD3}" srcOrd="0" destOrd="0" presId="urn:microsoft.com/office/officeart/2018/2/layout/IconLabelList"/>
    <dgm:cxn modelId="{6CA203F6-263C-4665-8CAF-4D1C20FA7C35}" type="presParOf" srcId="{02ABFE1D-9705-4984-858B-C0E9E2112F77}" destId="{749FBC2E-DB68-4387-A53F-AD38AA69283C}" srcOrd="1" destOrd="0" presId="urn:microsoft.com/office/officeart/2018/2/layout/IconLabelList"/>
    <dgm:cxn modelId="{92744940-3C62-4092-ACAD-D04D15CADB60}" type="presParOf" srcId="{02ABFE1D-9705-4984-858B-C0E9E2112F77}" destId="{77AC3BE6-E66B-4F38-80D3-6F8DD3AAD2A9}" srcOrd="2" destOrd="0" presId="urn:microsoft.com/office/officeart/2018/2/layout/IconLabelList"/>
    <dgm:cxn modelId="{94316A61-E498-4C65-BAA4-D7B9D3D37C84}" type="presParOf" srcId="{779DDE97-B48B-43F5-A83A-AC130EC459D2}" destId="{571490A7-0B1E-44F7-BD4B-2DF1F189B516}" srcOrd="11" destOrd="0" presId="urn:microsoft.com/office/officeart/2018/2/layout/IconLabelList"/>
    <dgm:cxn modelId="{31D1AE0D-99C4-4FF0-97DF-0752DF82009F}" type="presParOf" srcId="{779DDE97-B48B-43F5-A83A-AC130EC459D2}" destId="{488ED056-E9F9-4F6C-BFE8-8AA208D51C2A}" srcOrd="12" destOrd="0" presId="urn:microsoft.com/office/officeart/2018/2/layout/IconLabelList"/>
    <dgm:cxn modelId="{48FD3D06-CF1F-48D9-A133-D95662A812A8}" type="presParOf" srcId="{488ED056-E9F9-4F6C-BFE8-8AA208D51C2A}" destId="{80CB36E6-7331-4C04-BF99-9694587119DC}" srcOrd="0" destOrd="0" presId="urn:microsoft.com/office/officeart/2018/2/layout/IconLabelList"/>
    <dgm:cxn modelId="{3E9A8E62-5E92-4109-8C58-F4E2A5DAD481}" type="presParOf" srcId="{488ED056-E9F9-4F6C-BFE8-8AA208D51C2A}" destId="{66E4A86A-2D2B-45DD-926E-628B0485A5C2}" srcOrd="1" destOrd="0" presId="urn:microsoft.com/office/officeart/2018/2/layout/IconLabelList"/>
    <dgm:cxn modelId="{BE81A979-4F46-4859-923C-81D370B5694F}" type="presParOf" srcId="{488ED056-E9F9-4F6C-BFE8-8AA208D51C2A}" destId="{CE92C6CA-44A5-427C-86D0-C3CCB47CA6A9}" srcOrd="2" destOrd="0" presId="urn:microsoft.com/office/officeart/2018/2/layout/IconLabelList"/>
    <dgm:cxn modelId="{94CDF03B-67E2-4A93-B70F-8EAE679A0F22}" type="presParOf" srcId="{779DDE97-B48B-43F5-A83A-AC130EC459D2}" destId="{3308AF1C-771F-4CC1-84BA-2CDA15B053B4}" srcOrd="13" destOrd="0" presId="urn:microsoft.com/office/officeart/2018/2/layout/IconLabelList"/>
    <dgm:cxn modelId="{8A53F628-9723-4EA3-B17E-7B1C6CD0B001}" type="presParOf" srcId="{779DDE97-B48B-43F5-A83A-AC130EC459D2}" destId="{A235CB7D-CE12-4501-AC43-6BF0F1831D61}" srcOrd="14" destOrd="0" presId="urn:microsoft.com/office/officeart/2018/2/layout/IconLabelList"/>
    <dgm:cxn modelId="{873CB605-01B6-43FE-A931-C23D92BC658E}" type="presParOf" srcId="{A235CB7D-CE12-4501-AC43-6BF0F1831D61}" destId="{8D55B3F2-5574-4B67-B8AC-5A0209D66C70}" srcOrd="0" destOrd="0" presId="urn:microsoft.com/office/officeart/2018/2/layout/IconLabelList"/>
    <dgm:cxn modelId="{37C43CED-9352-43A5-838C-DACBA12F3EC3}" type="presParOf" srcId="{A235CB7D-CE12-4501-AC43-6BF0F1831D61}" destId="{EA02EF68-F23E-46E8-947B-F34AA55C59A0}" srcOrd="1" destOrd="0" presId="urn:microsoft.com/office/officeart/2018/2/layout/IconLabelList"/>
    <dgm:cxn modelId="{2030A418-53C0-427C-A0E2-4DF7BF91A742}" type="presParOf" srcId="{A235CB7D-CE12-4501-AC43-6BF0F1831D61}" destId="{1B874EAB-BE60-449F-9B4A-A00E5B306BBB}" srcOrd="2" destOrd="0" presId="urn:microsoft.com/office/officeart/2018/2/layout/IconLabelList"/>
    <dgm:cxn modelId="{887CA57D-8B29-44F9-AAF7-F0BB29368C73}" type="presParOf" srcId="{779DDE97-B48B-43F5-A83A-AC130EC459D2}" destId="{17C2B9F3-3A33-424B-972B-140A865DC6C0}" srcOrd="15" destOrd="0" presId="urn:microsoft.com/office/officeart/2018/2/layout/IconLabelList"/>
    <dgm:cxn modelId="{7F556915-6401-4004-B141-918F7CA1C294}" type="presParOf" srcId="{779DDE97-B48B-43F5-A83A-AC130EC459D2}" destId="{8BB95B1B-6A2B-4F13-AF38-B80784965012}" srcOrd="16" destOrd="0" presId="urn:microsoft.com/office/officeart/2018/2/layout/IconLabelList"/>
    <dgm:cxn modelId="{E87030EC-6D4A-4DF2-9011-8DBAAE4D81EA}" type="presParOf" srcId="{8BB95B1B-6A2B-4F13-AF38-B80784965012}" destId="{AC54F137-2783-448D-A6F0-13CE299A4CCD}" srcOrd="0" destOrd="0" presId="urn:microsoft.com/office/officeart/2018/2/layout/IconLabelList"/>
    <dgm:cxn modelId="{43679D2D-21D7-4A27-9ECB-3678318DA6FF}" type="presParOf" srcId="{8BB95B1B-6A2B-4F13-AF38-B80784965012}" destId="{3031C575-43FE-4050-8553-6CCA51B8BCAE}" srcOrd="1" destOrd="0" presId="urn:microsoft.com/office/officeart/2018/2/layout/IconLabelList"/>
    <dgm:cxn modelId="{F3DDF4BA-3371-424E-8188-4DFC6F1DF562}" type="presParOf" srcId="{8BB95B1B-6A2B-4F13-AF38-B80784965012}" destId="{7C08704B-D2F0-425B-BA07-0C6958437267}" srcOrd="2" destOrd="0" presId="urn:microsoft.com/office/officeart/2018/2/layout/IconLabelList"/>
    <dgm:cxn modelId="{E9183910-98A4-4966-AE7E-F6E8C7E626A8}" type="presParOf" srcId="{779DDE97-B48B-43F5-A83A-AC130EC459D2}" destId="{3D3E759B-F0CF-4E97-9083-3EA21AED4737}" srcOrd="17" destOrd="0" presId="urn:microsoft.com/office/officeart/2018/2/layout/IconLabelList"/>
    <dgm:cxn modelId="{0B1FC822-1813-4082-A7B8-98C0131E3A05}" type="presParOf" srcId="{779DDE97-B48B-43F5-A83A-AC130EC459D2}" destId="{55C162E5-6080-48F2-A988-156579884C95}" srcOrd="18" destOrd="0" presId="urn:microsoft.com/office/officeart/2018/2/layout/IconLabelList"/>
    <dgm:cxn modelId="{728E8F1A-E817-4078-A78F-31BE320B3A0C}" type="presParOf" srcId="{55C162E5-6080-48F2-A988-156579884C95}" destId="{13138E6E-B4A4-4059-A44A-51B20E5D7A18}" srcOrd="0" destOrd="0" presId="urn:microsoft.com/office/officeart/2018/2/layout/IconLabelList"/>
    <dgm:cxn modelId="{918D60E3-8159-42D9-AF8B-464515C6C13D}" type="presParOf" srcId="{55C162E5-6080-48F2-A988-156579884C95}" destId="{5D705ED0-6C01-443D-B510-EA8CA44B4EA6}" srcOrd="1" destOrd="0" presId="urn:microsoft.com/office/officeart/2018/2/layout/IconLabelList"/>
    <dgm:cxn modelId="{CAE64EFE-0408-45D5-9430-F5955410FB1D}" type="presParOf" srcId="{55C162E5-6080-48F2-A988-156579884C95}" destId="{6472FFDB-E7CA-4318-9D73-76AFD519421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B7FC37-4617-46AF-8D1A-7B266820A409}" type="doc">
      <dgm:prSet loTypeId="urn:microsoft.com/office/officeart/2018/2/layout/IconLabelList" loCatId="icon" qsTypeId="urn:microsoft.com/office/officeart/2005/8/quickstyle/simple1" qsCatId="simple" csTypeId="urn:microsoft.com/office/officeart/2005/8/colors/colorful1" csCatId="colorful" phldr="1"/>
      <dgm:spPr/>
      <dgm:t>
        <a:bodyPr/>
        <a:lstStyle/>
        <a:p>
          <a:endParaRPr lang="en-US"/>
        </a:p>
      </dgm:t>
    </dgm:pt>
    <dgm:pt modelId="{D84C5B9F-C1CD-477C-BFFD-A6DD81D0511B}">
      <dgm:prSet/>
      <dgm:spPr/>
      <dgm:t>
        <a:bodyPr/>
        <a:lstStyle/>
        <a:p>
          <a:pPr>
            <a:lnSpc>
              <a:spcPct val="100000"/>
            </a:lnSpc>
          </a:pPr>
          <a:r>
            <a:rPr lang="en-US" dirty="0"/>
            <a:t>Inspire Lounge</a:t>
          </a:r>
        </a:p>
      </dgm:t>
    </dgm:pt>
    <dgm:pt modelId="{3359C71F-9531-43FB-B431-67ABB7FF81DA}" type="parTrans" cxnId="{B9743A3B-69A3-4FD6-B7CF-33C25697CF6D}">
      <dgm:prSet/>
      <dgm:spPr/>
      <dgm:t>
        <a:bodyPr/>
        <a:lstStyle/>
        <a:p>
          <a:endParaRPr lang="en-US"/>
        </a:p>
      </dgm:t>
    </dgm:pt>
    <dgm:pt modelId="{84ABC165-5B7B-4378-A47C-90FAC0F913E1}" type="sibTrans" cxnId="{B9743A3B-69A3-4FD6-B7CF-33C25697CF6D}">
      <dgm:prSet/>
      <dgm:spPr/>
      <dgm:t>
        <a:bodyPr/>
        <a:lstStyle/>
        <a:p>
          <a:endParaRPr lang="en-US"/>
        </a:p>
      </dgm:t>
    </dgm:pt>
    <dgm:pt modelId="{3BCB0372-1313-45B1-AF94-192EE6C8DA59}">
      <dgm:prSet/>
      <dgm:spPr/>
      <dgm:t>
        <a:bodyPr/>
        <a:lstStyle/>
        <a:p>
          <a:pPr>
            <a:lnSpc>
              <a:spcPct val="100000"/>
            </a:lnSpc>
          </a:pPr>
          <a:r>
            <a:rPr lang="en-US"/>
            <a:t>Braindate</a:t>
          </a:r>
        </a:p>
      </dgm:t>
    </dgm:pt>
    <dgm:pt modelId="{BB9F4F31-4B57-4501-9CAE-9BFB7F091625}" type="parTrans" cxnId="{A7AD6005-88B0-4D8F-9706-804B849D2A13}">
      <dgm:prSet/>
      <dgm:spPr/>
      <dgm:t>
        <a:bodyPr/>
        <a:lstStyle/>
        <a:p>
          <a:endParaRPr lang="en-AU"/>
        </a:p>
      </dgm:t>
    </dgm:pt>
    <dgm:pt modelId="{6778F42B-D407-492F-8D64-D4AB0D8B6B58}" type="sibTrans" cxnId="{A7AD6005-88B0-4D8F-9706-804B849D2A13}">
      <dgm:prSet/>
      <dgm:spPr/>
      <dgm:t>
        <a:bodyPr/>
        <a:lstStyle/>
        <a:p>
          <a:endParaRPr lang="en-AU"/>
        </a:p>
      </dgm:t>
    </dgm:pt>
    <dgm:pt modelId="{88448B78-8A1C-4BEC-8C4B-C1AAE0D44285}">
      <dgm:prSet/>
      <dgm:spPr/>
      <dgm:t>
        <a:bodyPr/>
        <a:lstStyle/>
        <a:p>
          <a:pPr>
            <a:lnSpc>
              <a:spcPct val="100000"/>
            </a:lnSpc>
          </a:pPr>
          <a:r>
            <a:rPr lang="en-US"/>
            <a:t>Presentation</a:t>
          </a:r>
        </a:p>
      </dgm:t>
    </dgm:pt>
    <dgm:pt modelId="{4A310CAB-2DE7-41E0-A83B-BE5968C57848}" type="parTrans" cxnId="{39A64BD4-C1C8-488F-A7B7-D39C01042A70}">
      <dgm:prSet/>
      <dgm:spPr/>
      <dgm:t>
        <a:bodyPr/>
        <a:lstStyle/>
        <a:p>
          <a:endParaRPr lang="en-AU"/>
        </a:p>
      </dgm:t>
    </dgm:pt>
    <dgm:pt modelId="{22B69121-86A3-4399-8FAF-B5DA74B274CF}" type="sibTrans" cxnId="{39A64BD4-C1C8-488F-A7B7-D39C01042A70}">
      <dgm:prSet/>
      <dgm:spPr/>
      <dgm:t>
        <a:bodyPr/>
        <a:lstStyle/>
        <a:p>
          <a:endParaRPr lang="en-AU"/>
        </a:p>
      </dgm:t>
    </dgm:pt>
    <dgm:pt modelId="{384B027C-DF48-40FD-AB9B-5E7E12C30A34}">
      <dgm:prSet/>
      <dgm:spPr/>
      <dgm:t>
        <a:bodyPr/>
        <a:lstStyle/>
        <a:p>
          <a:pPr>
            <a:lnSpc>
              <a:spcPct val="100000"/>
            </a:lnSpc>
          </a:pPr>
          <a:r>
            <a:rPr lang="en-US"/>
            <a:t>Recording of the session</a:t>
          </a:r>
        </a:p>
      </dgm:t>
    </dgm:pt>
    <dgm:pt modelId="{E2E0C863-2F4D-420A-8DFC-9679D273D49F}" type="parTrans" cxnId="{B72082C7-FA95-47F9-A8C5-88C7F3C502A2}">
      <dgm:prSet/>
      <dgm:spPr/>
      <dgm:t>
        <a:bodyPr/>
        <a:lstStyle/>
        <a:p>
          <a:endParaRPr lang="en-AU"/>
        </a:p>
      </dgm:t>
    </dgm:pt>
    <dgm:pt modelId="{3E4F24A9-B0B7-4AA6-B2E3-8F0421A43005}" type="sibTrans" cxnId="{B72082C7-FA95-47F9-A8C5-88C7F3C502A2}">
      <dgm:prSet/>
      <dgm:spPr/>
      <dgm:t>
        <a:bodyPr/>
        <a:lstStyle/>
        <a:p>
          <a:endParaRPr lang="en-AU"/>
        </a:p>
      </dgm:t>
    </dgm:pt>
    <dgm:pt modelId="{779DDE97-B48B-43F5-A83A-AC130EC459D2}" type="pres">
      <dgm:prSet presAssocID="{92B7FC37-4617-46AF-8D1A-7B266820A409}" presName="root" presStyleCnt="0">
        <dgm:presLayoutVars>
          <dgm:dir/>
          <dgm:resizeHandles val="exact"/>
        </dgm:presLayoutVars>
      </dgm:prSet>
      <dgm:spPr/>
    </dgm:pt>
    <dgm:pt modelId="{EC7F70BE-F023-4C1E-AD5C-E4033EFB7D31}" type="pres">
      <dgm:prSet presAssocID="{D84C5B9F-C1CD-477C-BFFD-A6DD81D0511B}" presName="compNode" presStyleCnt="0"/>
      <dgm:spPr/>
    </dgm:pt>
    <dgm:pt modelId="{E146B7D8-7A06-4B34-A623-D9EB1C1FC9A3}" type="pres">
      <dgm:prSet presAssocID="{D84C5B9F-C1CD-477C-BFFD-A6DD81D0511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oardroom with solid fill"/>
        </a:ext>
      </dgm:extLst>
    </dgm:pt>
    <dgm:pt modelId="{E87B5204-80C6-4960-AC23-2F76C5D3789E}" type="pres">
      <dgm:prSet presAssocID="{D84C5B9F-C1CD-477C-BFFD-A6DD81D0511B}" presName="spaceRect" presStyleCnt="0"/>
      <dgm:spPr/>
    </dgm:pt>
    <dgm:pt modelId="{DC6B6B20-A587-4797-802E-20A4DDB26DCB}" type="pres">
      <dgm:prSet presAssocID="{D84C5B9F-C1CD-477C-BFFD-A6DD81D0511B}" presName="textRect" presStyleLbl="revTx" presStyleIdx="0" presStyleCnt="4">
        <dgm:presLayoutVars>
          <dgm:chMax val="1"/>
          <dgm:chPref val="1"/>
        </dgm:presLayoutVars>
      </dgm:prSet>
      <dgm:spPr/>
    </dgm:pt>
    <dgm:pt modelId="{67C249EC-1694-4F30-B4A2-F23CEF127999}" type="pres">
      <dgm:prSet presAssocID="{84ABC165-5B7B-4378-A47C-90FAC0F913E1}" presName="sibTrans" presStyleCnt="0"/>
      <dgm:spPr/>
    </dgm:pt>
    <dgm:pt modelId="{A235CB7D-CE12-4501-AC43-6BF0F1831D61}" type="pres">
      <dgm:prSet presAssocID="{3BCB0372-1313-45B1-AF94-192EE6C8DA59}" presName="compNode" presStyleCnt="0"/>
      <dgm:spPr/>
    </dgm:pt>
    <dgm:pt modelId="{8D55B3F2-5574-4B67-B8AC-5A0209D66C70}" type="pres">
      <dgm:prSet presAssocID="{3BCB0372-1313-45B1-AF94-192EE6C8DA5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ead with gears with solid fill"/>
        </a:ext>
      </dgm:extLst>
    </dgm:pt>
    <dgm:pt modelId="{EA02EF68-F23E-46E8-947B-F34AA55C59A0}" type="pres">
      <dgm:prSet presAssocID="{3BCB0372-1313-45B1-AF94-192EE6C8DA59}" presName="spaceRect" presStyleCnt="0"/>
      <dgm:spPr/>
    </dgm:pt>
    <dgm:pt modelId="{1B874EAB-BE60-449F-9B4A-A00E5B306BBB}" type="pres">
      <dgm:prSet presAssocID="{3BCB0372-1313-45B1-AF94-192EE6C8DA59}" presName="textRect" presStyleLbl="revTx" presStyleIdx="1" presStyleCnt="4">
        <dgm:presLayoutVars>
          <dgm:chMax val="1"/>
          <dgm:chPref val="1"/>
        </dgm:presLayoutVars>
      </dgm:prSet>
      <dgm:spPr/>
    </dgm:pt>
    <dgm:pt modelId="{17C2B9F3-3A33-424B-972B-140A865DC6C0}" type="pres">
      <dgm:prSet presAssocID="{6778F42B-D407-492F-8D64-D4AB0D8B6B58}" presName="sibTrans" presStyleCnt="0"/>
      <dgm:spPr/>
    </dgm:pt>
    <dgm:pt modelId="{3D68E07B-B1E1-487B-90E6-7973C27B0436}" type="pres">
      <dgm:prSet presAssocID="{384B027C-DF48-40FD-AB9B-5E7E12C30A34}" presName="compNode" presStyleCnt="0"/>
      <dgm:spPr/>
    </dgm:pt>
    <dgm:pt modelId="{8B83A75C-81D3-4626-A851-DE030E7AA76F}" type="pres">
      <dgm:prSet presAssocID="{384B027C-DF48-40FD-AB9B-5E7E12C30A3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Radio microphone with solid fill"/>
        </a:ext>
      </dgm:extLst>
    </dgm:pt>
    <dgm:pt modelId="{DB4E33A0-5EED-4BDF-9302-86FD50474935}" type="pres">
      <dgm:prSet presAssocID="{384B027C-DF48-40FD-AB9B-5E7E12C30A34}" presName="spaceRect" presStyleCnt="0"/>
      <dgm:spPr/>
    </dgm:pt>
    <dgm:pt modelId="{B7AC348F-A185-418C-9866-9383CCB3406A}" type="pres">
      <dgm:prSet presAssocID="{384B027C-DF48-40FD-AB9B-5E7E12C30A34}" presName="textRect" presStyleLbl="revTx" presStyleIdx="2" presStyleCnt="4">
        <dgm:presLayoutVars>
          <dgm:chMax val="1"/>
          <dgm:chPref val="1"/>
        </dgm:presLayoutVars>
      </dgm:prSet>
      <dgm:spPr/>
    </dgm:pt>
    <dgm:pt modelId="{2C306E86-21AB-4A99-88FD-4CC78F81472E}" type="pres">
      <dgm:prSet presAssocID="{3E4F24A9-B0B7-4AA6-B2E3-8F0421A43005}" presName="sibTrans" presStyleCnt="0"/>
      <dgm:spPr/>
    </dgm:pt>
    <dgm:pt modelId="{55C162E5-6080-48F2-A988-156579884C95}" type="pres">
      <dgm:prSet presAssocID="{88448B78-8A1C-4BEC-8C4B-C1AAE0D44285}" presName="compNode" presStyleCnt="0"/>
      <dgm:spPr/>
    </dgm:pt>
    <dgm:pt modelId="{13138E6E-B4A4-4059-A44A-51B20E5D7A18}" type="pres">
      <dgm:prSet presAssocID="{88448B78-8A1C-4BEC-8C4B-C1AAE0D44285}" presName="iconRect" presStyleLbl="node1" presStyleIdx="3" presStyleCnt="4"/>
      <dgm:spPr>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Teacher with solid fill"/>
        </a:ext>
      </dgm:extLst>
    </dgm:pt>
    <dgm:pt modelId="{5D705ED0-6C01-443D-B510-EA8CA44B4EA6}" type="pres">
      <dgm:prSet presAssocID="{88448B78-8A1C-4BEC-8C4B-C1AAE0D44285}" presName="spaceRect" presStyleCnt="0"/>
      <dgm:spPr/>
    </dgm:pt>
    <dgm:pt modelId="{6472FFDB-E7CA-4318-9D73-76AFD519421F}" type="pres">
      <dgm:prSet presAssocID="{88448B78-8A1C-4BEC-8C4B-C1AAE0D44285}" presName="textRect" presStyleLbl="revTx" presStyleIdx="3" presStyleCnt="4">
        <dgm:presLayoutVars>
          <dgm:chMax val="1"/>
          <dgm:chPref val="1"/>
        </dgm:presLayoutVars>
      </dgm:prSet>
      <dgm:spPr/>
    </dgm:pt>
  </dgm:ptLst>
  <dgm:cxnLst>
    <dgm:cxn modelId="{A7AD6005-88B0-4D8F-9706-804B849D2A13}" srcId="{92B7FC37-4617-46AF-8D1A-7B266820A409}" destId="{3BCB0372-1313-45B1-AF94-192EE6C8DA59}" srcOrd="1" destOrd="0" parTransId="{BB9F4F31-4B57-4501-9CAE-9BFB7F091625}" sibTransId="{6778F42B-D407-492F-8D64-D4AB0D8B6B58}"/>
    <dgm:cxn modelId="{1E450209-3F4A-4687-A0F0-7DED37D24627}" type="presOf" srcId="{D84C5B9F-C1CD-477C-BFFD-A6DD81D0511B}" destId="{DC6B6B20-A587-4797-802E-20A4DDB26DCB}" srcOrd="0" destOrd="0" presId="urn:microsoft.com/office/officeart/2018/2/layout/IconLabelList"/>
    <dgm:cxn modelId="{6B258C2E-F475-43B6-A636-254B14E353B8}" type="presOf" srcId="{3BCB0372-1313-45B1-AF94-192EE6C8DA59}" destId="{1B874EAB-BE60-449F-9B4A-A00E5B306BBB}" srcOrd="0" destOrd="0" presId="urn:microsoft.com/office/officeart/2018/2/layout/IconLabelList"/>
    <dgm:cxn modelId="{B9743A3B-69A3-4FD6-B7CF-33C25697CF6D}" srcId="{92B7FC37-4617-46AF-8D1A-7B266820A409}" destId="{D84C5B9F-C1CD-477C-BFFD-A6DD81D0511B}" srcOrd="0" destOrd="0" parTransId="{3359C71F-9531-43FB-B431-67ABB7FF81DA}" sibTransId="{84ABC165-5B7B-4378-A47C-90FAC0F913E1}"/>
    <dgm:cxn modelId="{B2C39848-5879-49A8-8DFF-5E269AD3D735}" type="presOf" srcId="{92B7FC37-4617-46AF-8D1A-7B266820A409}" destId="{779DDE97-B48B-43F5-A83A-AC130EC459D2}" srcOrd="0" destOrd="0" presId="urn:microsoft.com/office/officeart/2018/2/layout/IconLabelList"/>
    <dgm:cxn modelId="{8D91DD81-248E-429A-91D6-77577EA1772E}" type="presOf" srcId="{384B027C-DF48-40FD-AB9B-5E7E12C30A34}" destId="{B7AC348F-A185-418C-9866-9383CCB3406A}" srcOrd="0" destOrd="0" presId="urn:microsoft.com/office/officeart/2018/2/layout/IconLabelList"/>
    <dgm:cxn modelId="{8A391986-5F3F-422C-8496-301B3C9AEF24}" type="presOf" srcId="{88448B78-8A1C-4BEC-8C4B-C1AAE0D44285}" destId="{6472FFDB-E7CA-4318-9D73-76AFD519421F}" srcOrd="0" destOrd="0" presId="urn:microsoft.com/office/officeart/2018/2/layout/IconLabelList"/>
    <dgm:cxn modelId="{B72082C7-FA95-47F9-A8C5-88C7F3C502A2}" srcId="{92B7FC37-4617-46AF-8D1A-7B266820A409}" destId="{384B027C-DF48-40FD-AB9B-5E7E12C30A34}" srcOrd="2" destOrd="0" parTransId="{E2E0C863-2F4D-420A-8DFC-9679D273D49F}" sibTransId="{3E4F24A9-B0B7-4AA6-B2E3-8F0421A43005}"/>
    <dgm:cxn modelId="{39A64BD4-C1C8-488F-A7B7-D39C01042A70}" srcId="{92B7FC37-4617-46AF-8D1A-7B266820A409}" destId="{88448B78-8A1C-4BEC-8C4B-C1AAE0D44285}" srcOrd="3" destOrd="0" parTransId="{4A310CAB-2DE7-41E0-A83B-BE5968C57848}" sibTransId="{22B69121-86A3-4399-8FAF-B5DA74B274CF}"/>
    <dgm:cxn modelId="{1B79ED8A-AE54-4EE2-8031-726B8A4003FA}" type="presParOf" srcId="{779DDE97-B48B-43F5-A83A-AC130EC459D2}" destId="{EC7F70BE-F023-4C1E-AD5C-E4033EFB7D31}" srcOrd="0" destOrd="0" presId="urn:microsoft.com/office/officeart/2018/2/layout/IconLabelList"/>
    <dgm:cxn modelId="{0B1F2AC6-B84A-4933-AE24-0022159CBC3E}" type="presParOf" srcId="{EC7F70BE-F023-4C1E-AD5C-E4033EFB7D31}" destId="{E146B7D8-7A06-4B34-A623-D9EB1C1FC9A3}" srcOrd="0" destOrd="0" presId="urn:microsoft.com/office/officeart/2018/2/layout/IconLabelList"/>
    <dgm:cxn modelId="{20A0B0F3-2A01-4FC1-8B8D-E46D8E9A2740}" type="presParOf" srcId="{EC7F70BE-F023-4C1E-AD5C-E4033EFB7D31}" destId="{E87B5204-80C6-4960-AC23-2F76C5D3789E}" srcOrd="1" destOrd="0" presId="urn:microsoft.com/office/officeart/2018/2/layout/IconLabelList"/>
    <dgm:cxn modelId="{2AAAE8BC-102E-4553-9A66-CE1ABCE2187F}" type="presParOf" srcId="{EC7F70BE-F023-4C1E-AD5C-E4033EFB7D31}" destId="{DC6B6B20-A587-4797-802E-20A4DDB26DCB}" srcOrd="2" destOrd="0" presId="urn:microsoft.com/office/officeart/2018/2/layout/IconLabelList"/>
    <dgm:cxn modelId="{7DA34186-1B97-4F5E-BAC4-F223A0204315}" type="presParOf" srcId="{779DDE97-B48B-43F5-A83A-AC130EC459D2}" destId="{67C249EC-1694-4F30-B4A2-F23CEF127999}" srcOrd="1" destOrd="0" presId="urn:microsoft.com/office/officeart/2018/2/layout/IconLabelList"/>
    <dgm:cxn modelId="{8A53F628-9723-4EA3-B17E-7B1C6CD0B001}" type="presParOf" srcId="{779DDE97-B48B-43F5-A83A-AC130EC459D2}" destId="{A235CB7D-CE12-4501-AC43-6BF0F1831D61}" srcOrd="2" destOrd="0" presId="urn:microsoft.com/office/officeart/2018/2/layout/IconLabelList"/>
    <dgm:cxn modelId="{873CB605-01B6-43FE-A931-C23D92BC658E}" type="presParOf" srcId="{A235CB7D-CE12-4501-AC43-6BF0F1831D61}" destId="{8D55B3F2-5574-4B67-B8AC-5A0209D66C70}" srcOrd="0" destOrd="0" presId="urn:microsoft.com/office/officeart/2018/2/layout/IconLabelList"/>
    <dgm:cxn modelId="{37C43CED-9352-43A5-838C-DACBA12F3EC3}" type="presParOf" srcId="{A235CB7D-CE12-4501-AC43-6BF0F1831D61}" destId="{EA02EF68-F23E-46E8-947B-F34AA55C59A0}" srcOrd="1" destOrd="0" presId="urn:microsoft.com/office/officeart/2018/2/layout/IconLabelList"/>
    <dgm:cxn modelId="{2030A418-53C0-427C-A0E2-4DF7BF91A742}" type="presParOf" srcId="{A235CB7D-CE12-4501-AC43-6BF0F1831D61}" destId="{1B874EAB-BE60-449F-9B4A-A00E5B306BBB}" srcOrd="2" destOrd="0" presId="urn:microsoft.com/office/officeart/2018/2/layout/IconLabelList"/>
    <dgm:cxn modelId="{887CA57D-8B29-44F9-AAF7-F0BB29368C73}" type="presParOf" srcId="{779DDE97-B48B-43F5-A83A-AC130EC459D2}" destId="{17C2B9F3-3A33-424B-972B-140A865DC6C0}" srcOrd="3" destOrd="0" presId="urn:microsoft.com/office/officeart/2018/2/layout/IconLabelList"/>
    <dgm:cxn modelId="{28DD8D40-E096-4FFA-AED3-AF29495E3585}" type="presParOf" srcId="{779DDE97-B48B-43F5-A83A-AC130EC459D2}" destId="{3D68E07B-B1E1-487B-90E6-7973C27B0436}" srcOrd="4" destOrd="0" presId="urn:microsoft.com/office/officeart/2018/2/layout/IconLabelList"/>
    <dgm:cxn modelId="{5DDBD065-873E-4BD1-83A3-10DDFEC55982}" type="presParOf" srcId="{3D68E07B-B1E1-487B-90E6-7973C27B0436}" destId="{8B83A75C-81D3-4626-A851-DE030E7AA76F}" srcOrd="0" destOrd="0" presId="urn:microsoft.com/office/officeart/2018/2/layout/IconLabelList"/>
    <dgm:cxn modelId="{26901E11-4B7D-4EAA-B73B-204A3A2592C8}" type="presParOf" srcId="{3D68E07B-B1E1-487B-90E6-7973C27B0436}" destId="{DB4E33A0-5EED-4BDF-9302-86FD50474935}" srcOrd="1" destOrd="0" presId="urn:microsoft.com/office/officeart/2018/2/layout/IconLabelList"/>
    <dgm:cxn modelId="{F0CA00F7-4CED-4DCC-AA74-DE3DE6B0A4B4}" type="presParOf" srcId="{3D68E07B-B1E1-487B-90E6-7973C27B0436}" destId="{B7AC348F-A185-418C-9866-9383CCB3406A}" srcOrd="2" destOrd="0" presId="urn:microsoft.com/office/officeart/2018/2/layout/IconLabelList"/>
    <dgm:cxn modelId="{DE74E437-B29E-4F14-8629-60BA3403184F}" type="presParOf" srcId="{779DDE97-B48B-43F5-A83A-AC130EC459D2}" destId="{2C306E86-21AB-4A99-88FD-4CC78F81472E}" srcOrd="5" destOrd="0" presId="urn:microsoft.com/office/officeart/2018/2/layout/IconLabelList"/>
    <dgm:cxn modelId="{0B1FC822-1813-4082-A7B8-98C0131E3A05}" type="presParOf" srcId="{779DDE97-B48B-43F5-A83A-AC130EC459D2}" destId="{55C162E5-6080-48F2-A988-156579884C95}" srcOrd="6" destOrd="0" presId="urn:microsoft.com/office/officeart/2018/2/layout/IconLabelList"/>
    <dgm:cxn modelId="{728E8F1A-E817-4078-A78F-31BE320B3A0C}" type="presParOf" srcId="{55C162E5-6080-48F2-A988-156579884C95}" destId="{13138E6E-B4A4-4059-A44A-51B20E5D7A18}" srcOrd="0" destOrd="0" presId="urn:microsoft.com/office/officeart/2018/2/layout/IconLabelList"/>
    <dgm:cxn modelId="{918D60E3-8159-42D9-AF8B-464515C6C13D}" type="presParOf" srcId="{55C162E5-6080-48F2-A988-156579884C95}" destId="{5D705ED0-6C01-443D-B510-EA8CA44B4EA6}" srcOrd="1" destOrd="0" presId="urn:microsoft.com/office/officeart/2018/2/layout/IconLabelList"/>
    <dgm:cxn modelId="{CAE64EFE-0408-45D5-9430-F5955410FB1D}" type="presParOf" srcId="{55C162E5-6080-48F2-A988-156579884C95}" destId="{6472FFDB-E7CA-4318-9D73-76AFD519421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A6F1FC-C410-43E8-9604-3124180A7AD5}">
      <dsp:nvSpPr>
        <dsp:cNvPr id="0" name=""/>
        <dsp:cNvSpPr/>
      </dsp:nvSpPr>
      <dsp:spPr>
        <a:xfrm>
          <a:off x="148" y="1233275"/>
          <a:ext cx="1723513" cy="2027662"/>
        </a:xfrm>
        <a:prstGeom prst="rect">
          <a:avLst/>
        </a:prstGeom>
        <a:solidFill>
          <a:schemeClr val="lt1">
            <a:alpha val="55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CA127D0-99EB-494E-A55B-37F24D8FD424}">
      <dsp:nvSpPr>
        <dsp:cNvPr id="0" name=""/>
        <dsp:cNvSpPr/>
      </dsp:nvSpPr>
      <dsp:spPr>
        <a:xfrm>
          <a:off x="86324" y="1314381"/>
          <a:ext cx="1551161" cy="13179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CB156F-2EDE-4CBE-A1A0-58BBD65C14C5}">
      <dsp:nvSpPr>
        <dsp:cNvPr id="0" name=""/>
        <dsp:cNvSpPr/>
      </dsp:nvSpPr>
      <dsp:spPr>
        <a:xfrm>
          <a:off x="86324" y="2632362"/>
          <a:ext cx="1551161" cy="547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endParaRPr lang="en-AU" sz="2500" kern="1200"/>
        </a:p>
      </dsp:txBody>
      <dsp:txXfrm>
        <a:off x="86324" y="2632362"/>
        <a:ext cx="1551161" cy="547468"/>
      </dsp:txXfrm>
    </dsp:sp>
    <dsp:sp modelId="{D3DA6CF1-1FB9-4F61-A4A8-0198567B21E2}">
      <dsp:nvSpPr>
        <dsp:cNvPr id="0" name=""/>
        <dsp:cNvSpPr/>
      </dsp:nvSpPr>
      <dsp:spPr>
        <a:xfrm>
          <a:off x="2198096" y="1233275"/>
          <a:ext cx="1723513" cy="2027662"/>
        </a:xfrm>
        <a:prstGeom prst="rect">
          <a:avLst/>
        </a:prstGeom>
        <a:solidFill>
          <a:schemeClr val="lt1">
            <a:alpha val="55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669D706-8159-4189-9EA6-931403C56DBD}">
      <dsp:nvSpPr>
        <dsp:cNvPr id="0" name=""/>
        <dsp:cNvSpPr/>
      </dsp:nvSpPr>
      <dsp:spPr>
        <a:xfrm>
          <a:off x="2284271" y="1314381"/>
          <a:ext cx="1551161" cy="13179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DC9137-8BA0-472C-80DA-12F3304ABB8C}">
      <dsp:nvSpPr>
        <dsp:cNvPr id="0" name=""/>
        <dsp:cNvSpPr/>
      </dsp:nvSpPr>
      <dsp:spPr>
        <a:xfrm>
          <a:off x="2284271" y="2632362"/>
          <a:ext cx="1551161" cy="547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AU" sz="2500" kern="1200"/>
            <a:t>[Text]</a:t>
          </a:r>
        </a:p>
      </dsp:txBody>
      <dsp:txXfrm>
        <a:off x="2284271" y="2632362"/>
        <a:ext cx="1551161" cy="547468"/>
      </dsp:txXfrm>
    </dsp:sp>
    <dsp:sp modelId="{A273812A-A23B-43DF-843B-2DB31F444904}">
      <dsp:nvSpPr>
        <dsp:cNvPr id="0" name=""/>
        <dsp:cNvSpPr/>
      </dsp:nvSpPr>
      <dsp:spPr>
        <a:xfrm>
          <a:off x="4396043" y="1233275"/>
          <a:ext cx="1723513" cy="2027662"/>
        </a:xfrm>
        <a:prstGeom prst="rect">
          <a:avLst/>
        </a:prstGeom>
        <a:solidFill>
          <a:schemeClr val="lt1">
            <a:alpha val="55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84A96F1-68CD-48CD-AC37-6F712C7CA766}">
      <dsp:nvSpPr>
        <dsp:cNvPr id="0" name=""/>
        <dsp:cNvSpPr/>
      </dsp:nvSpPr>
      <dsp:spPr>
        <a:xfrm>
          <a:off x="4482219" y="1314381"/>
          <a:ext cx="1551161" cy="13179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E32759-BDCB-4665-AFDC-FACE8FFD779F}">
      <dsp:nvSpPr>
        <dsp:cNvPr id="0" name=""/>
        <dsp:cNvSpPr/>
      </dsp:nvSpPr>
      <dsp:spPr>
        <a:xfrm>
          <a:off x="4482219" y="2632362"/>
          <a:ext cx="1551161" cy="547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endParaRPr lang="en-AU" sz="2500" kern="1200"/>
        </a:p>
      </dsp:txBody>
      <dsp:txXfrm>
        <a:off x="4482219" y="2632362"/>
        <a:ext cx="1551161" cy="547468"/>
      </dsp:txXfrm>
    </dsp:sp>
    <dsp:sp modelId="{340C8582-7680-48EE-98AA-87B857DBFFAC}">
      <dsp:nvSpPr>
        <dsp:cNvPr id="0" name=""/>
        <dsp:cNvSpPr/>
      </dsp:nvSpPr>
      <dsp:spPr>
        <a:xfrm>
          <a:off x="6593990" y="1233275"/>
          <a:ext cx="1723513" cy="2027662"/>
        </a:xfrm>
        <a:prstGeom prst="rect">
          <a:avLst/>
        </a:prstGeom>
        <a:solidFill>
          <a:schemeClr val="lt1">
            <a:alpha val="55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3A315FE-EB9C-48D4-B49D-6E268F084F0F}">
      <dsp:nvSpPr>
        <dsp:cNvPr id="0" name=""/>
        <dsp:cNvSpPr/>
      </dsp:nvSpPr>
      <dsp:spPr>
        <a:xfrm>
          <a:off x="6680166" y="1314381"/>
          <a:ext cx="1551161" cy="13179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04319A-21DD-440E-9C8D-926FEA820F49}">
      <dsp:nvSpPr>
        <dsp:cNvPr id="0" name=""/>
        <dsp:cNvSpPr/>
      </dsp:nvSpPr>
      <dsp:spPr>
        <a:xfrm>
          <a:off x="6680166" y="2632362"/>
          <a:ext cx="1551161" cy="547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endParaRPr lang="en-AU" sz="2500" kern="1200"/>
        </a:p>
      </dsp:txBody>
      <dsp:txXfrm>
        <a:off x="6680166" y="2632362"/>
        <a:ext cx="1551161" cy="547468"/>
      </dsp:txXfrm>
    </dsp:sp>
    <dsp:sp modelId="{CB97B7C5-860D-4A22-AFF3-1688DE2B64B1}">
      <dsp:nvSpPr>
        <dsp:cNvPr id="0" name=""/>
        <dsp:cNvSpPr/>
      </dsp:nvSpPr>
      <dsp:spPr>
        <a:xfrm>
          <a:off x="8791938" y="1233275"/>
          <a:ext cx="1723513" cy="2027662"/>
        </a:xfrm>
        <a:prstGeom prst="rect">
          <a:avLst/>
        </a:prstGeom>
        <a:solidFill>
          <a:schemeClr val="lt1">
            <a:alpha val="55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21D428D-667A-41F8-8448-0769232B6306}">
      <dsp:nvSpPr>
        <dsp:cNvPr id="0" name=""/>
        <dsp:cNvSpPr/>
      </dsp:nvSpPr>
      <dsp:spPr>
        <a:xfrm>
          <a:off x="8878113" y="1314381"/>
          <a:ext cx="1551161" cy="131798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B6953D-7823-47C6-A277-332509C09E30}">
      <dsp:nvSpPr>
        <dsp:cNvPr id="0" name=""/>
        <dsp:cNvSpPr/>
      </dsp:nvSpPr>
      <dsp:spPr>
        <a:xfrm>
          <a:off x="8878113" y="2632362"/>
          <a:ext cx="1551161" cy="547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AU" sz="2500" kern="1200"/>
            <a:t>[Text]</a:t>
          </a:r>
        </a:p>
      </dsp:txBody>
      <dsp:txXfrm>
        <a:off x="8878113" y="2632362"/>
        <a:ext cx="1551161" cy="547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46B7D8-7A06-4B34-A623-D9EB1C1FC9A3}">
      <dsp:nvSpPr>
        <dsp:cNvPr id="0" name=""/>
        <dsp:cNvSpPr/>
      </dsp:nvSpPr>
      <dsp:spPr>
        <a:xfrm>
          <a:off x="554816" y="527522"/>
          <a:ext cx="669199" cy="66919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6B6B20-A587-4797-802E-20A4DDB26DCB}">
      <dsp:nvSpPr>
        <dsp:cNvPr id="0" name=""/>
        <dsp:cNvSpPr/>
      </dsp:nvSpPr>
      <dsp:spPr>
        <a:xfrm>
          <a:off x="145861" y="1466374"/>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AU" sz="1900" kern="1200"/>
            <a:t>Questions</a:t>
          </a:r>
          <a:endParaRPr lang="en-US" sz="1900" kern="1200"/>
        </a:p>
      </dsp:txBody>
      <dsp:txXfrm>
        <a:off x="145861" y="1466374"/>
        <a:ext cx="1487109" cy="594843"/>
      </dsp:txXfrm>
    </dsp:sp>
    <dsp:sp modelId="{0F505211-376B-4169-82C8-0A9F23362F3F}">
      <dsp:nvSpPr>
        <dsp:cNvPr id="0" name=""/>
        <dsp:cNvSpPr/>
      </dsp:nvSpPr>
      <dsp:spPr>
        <a:xfrm>
          <a:off x="2302170" y="527522"/>
          <a:ext cx="669199" cy="6691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9460D6-AA6A-4B42-9DAB-A1154FC67F02}">
      <dsp:nvSpPr>
        <dsp:cNvPr id="0" name=""/>
        <dsp:cNvSpPr/>
      </dsp:nvSpPr>
      <dsp:spPr>
        <a:xfrm>
          <a:off x="1893215" y="1466374"/>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AU" sz="1900" kern="1200"/>
            <a:t>Recording</a:t>
          </a:r>
          <a:endParaRPr lang="en-US" sz="1900" kern="1200"/>
        </a:p>
      </dsp:txBody>
      <dsp:txXfrm>
        <a:off x="1893215" y="1466374"/>
        <a:ext cx="1487109" cy="594843"/>
      </dsp:txXfrm>
    </dsp:sp>
    <dsp:sp modelId="{C237285D-6BFE-4116-A48B-D35A25CD75A3}">
      <dsp:nvSpPr>
        <dsp:cNvPr id="0" name=""/>
        <dsp:cNvSpPr/>
      </dsp:nvSpPr>
      <dsp:spPr>
        <a:xfrm>
          <a:off x="4049523" y="527522"/>
          <a:ext cx="669199" cy="66919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CA12E4-ACDE-44A1-8AA2-E4EA1CFE824C}">
      <dsp:nvSpPr>
        <dsp:cNvPr id="0" name=""/>
        <dsp:cNvSpPr/>
      </dsp:nvSpPr>
      <dsp:spPr>
        <a:xfrm>
          <a:off x="3640568" y="1466374"/>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AU" sz="1900" kern="1200"/>
            <a:t>Contact us</a:t>
          </a:r>
          <a:endParaRPr lang="en-US" sz="1900" kern="1200"/>
        </a:p>
      </dsp:txBody>
      <dsp:txXfrm>
        <a:off x="3640568" y="1466374"/>
        <a:ext cx="1487109" cy="594843"/>
      </dsp:txXfrm>
    </dsp:sp>
    <dsp:sp modelId="{E5BA1900-FD92-4232-BBD9-8E6E94318608}">
      <dsp:nvSpPr>
        <dsp:cNvPr id="0" name=""/>
        <dsp:cNvSpPr/>
      </dsp:nvSpPr>
      <dsp:spPr>
        <a:xfrm>
          <a:off x="5796877" y="527522"/>
          <a:ext cx="669199" cy="66919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36BA9D-7402-4FEC-BF0C-21B3334C3D1D}">
      <dsp:nvSpPr>
        <dsp:cNvPr id="0" name=""/>
        <dsp:cNvSpPr/>
      </dsp:nvSpPr>
      <dsp:spPr>
        <a:xfrm>
          <a:off x="5387922" y="1466374"/>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AU" sz="1900" kern="1200"/>
            <a:t>Chat</a:t>
          </a:r>
          <a:endParaRPr lang="en-US" sz="1900" kern="1200"/>
        </a:p>
      </dsp:txBody>
      <dsp:txXfrm>
        <a:off x="5387922" y="1466374"/>
        <a:ext cx="1487109" cy="594843"/>
      </dsp:txXfrm>
    </dsp:sp>
    <dsp:sp modelId="{7CC75C72-F6F0-4F17-8738-C27305BBE810}">
      <dsp:nvSpPr>
        <dsp:cNvPr id="0" name=""/>
        <dsp:cNvSpPr/>
      </dsp:nvSpPr>
      <dsp:spPr>
        <a:xfrm>
          <a:off x="7544230" y="527522"/>
          <a:ext cx="669199" cy="66919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21ADFC-5518-4C6B-B36B-CF7F7DA8D202}">
      <dsp:nvSpPr>
        <dsp:cNvPr id="0" name=""/>
        <dsp:cNvSpPr/>
      </dsp:nvSpPr>
      <dsp:spPr>
        <a:xfrm>
          <a:off x="7135275" y="1466374"/>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a:t>Virtual attendees</a:t>
          </a:r>
        </a:p>
      </dsp:txBody>
      <dsp:txXfrm>
        <a:off x="7135275" y="1466374"/>
        <a:ext cx="1487109" cy="594843"/>
      </dsp:txXfrm>
    </dsp:sp>
    <dsp:sp modelId="{58209E68-1B14-425F-ACAF-F8EFC6C56BD3}">
      <dsp:nvSpPr>
        <dsp:cNvPr id="0" name=""/>
        <dsp:cNvSpPr/>
      </dsp:nvSpPr>
      <dsp:spPr>
        <a:xfrm>
          <a:off x="9291584" y="527522"/>
          <a:ext cx="669199" cy="66919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AC3BE6-E66B-4F38-80D3-6F8DD3AAD2A9}">
      <dsp:nvSpPr>
        <dsp:cNvPr id="0" name=""/>
        <dsp:cNvSpPr/>
      </dsp:nvSpPr>
      <dsp:spPr>
        <a:xfrm>
          <a:off x="8882629" y="1466374"/>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a:t>Item</a:t>
          </a:r>
        </a:p>
      </dsp:txBody>
      <dsp:txXfrm>
        <a:off x="8882629" y="1466374"/>
        <a:ext cx="1487109" cy="594843"/>
      </dsp:txXfrm>
    </dsp:sp>
    <dsp:sp modelId="{80CB36E6-7331-4C04-BF99-9694587119DC}">
      <dsp:nvSpPr>
        <dsp:cNvPr id="0" name=""/>
        <dsp:cNvSpPr/>
      </dsp:nvSpPr>
      <dsp:spPr>
        <a:xfrm>
          <a:off x="2302170" y="2432995"/>
          <a:ext cx="669199" cy="669199"/>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92C6CA-44A5-427C-86D0-C3CCB47CA6A9}">
      <dsp:nvSpPr>
        <dsp:cNvPr id="0" name=""/>
        <dsp:cNvSpPr/>
      </dsp:nvSpPr>
      <dsp:spPr>
        <a:xfrm>
          <a:off x="1893215" y="3371847"/>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a:t>Polling</a:t>
          </a:r>
        </a:p>
      </dsp:txBody>
      <dsp:txXfrm>
        <a:off x="1893215" y="3371847"/>
        <a:ext cx="1487109" cy="594843"/>
      </dsp:txXfrm>
    </dsp:sp>
    <dsp:sp modelId="{8D55B3F2-5574-4B67-B8AC-5A0209D66C70}">
      <dsp:nvSpPr>
        <dsp:cNvPr id="0" name=""/>
        <dsp:cNvSpPr/>
      </dsp:nvSpPr>
      <dsp:spPr>
        <a:xfrm>
          <a:off x="4049523" y="2432995"/>
          <a:ext cx="669199" cy="669199"/>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874EAB-BE60-449F-9B4A-A00E5B306BBB}">
      <dsp:nvSpPr>
        <dsp:cNvPr id="0" name=""/>
        <dsp:cNvSpPr/>
      </dsp:nvSpPr>
      <dsp:spPr>
        <a:xfrm>
          <a:off x="3640568" y="3371847"/>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a:t>Braindate</a:t>
          </a:r>
        </a:p>
      </dsp:txBody>
      <dsp:txXfrm>
        <a:off x="3640568" y="3371847"/>
        <a:ext cx="1487109" cy="594843"/>
      </dsp:txXfrm>
    </dsp:sp>
    <dsp:sp modelId="{AC54F137-2783-448D-A6F0-13CE299A4CCD}">
      <dsp:nvSpPr>
        <dsp:cNvPr id="0" name=""/>
        <dsp:cNvSpPr/>
      </dsp:nvSpPr>
      <dsp:spPr>
        <a:xfrm>
          <a:off x="5796877" y="2432995"/>
          <a:ext cx="669199" cy="669199"/>
        </a:xfrm>
        <a:prstGeom prst="rect">
          <a:avLst/>
        </a:prstGeom>
        <a:blipFill>
          <a:blip xmlns:r="http://schemas.openxmlformats.org/officeDocument/2006/relationships"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08704B-D2F0-425B-BA07-0C6958437267}">
      <dsp:nvSpPr>
        <dsp:cNvPr id="0" name=""/>
        <dsp:cNvSpPr/>
      </dsp:nvSpPr>
      <dsp:spPr>
        <a:xfrm>
          <a:off x="5387922" y="3371847"/>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a:t>Social media</a:t>
          </a:r>
        </a:p>
      </dsp:txBody>
      <dsp:txXfrm>
        <a:off x="5387922" y="3371847"/>
        <a:ext cx="1487109" cy="594843"/>
      </dsp:txXfrm>
    </dsp:sp>
    <dsp:sp modelId="{13138E6E-B4A4-4059-A44A-51B20E5D7A18}">
      <dsp:nvSpPr>
        <dsp:cNvPr id="0" name=""/>
        <dsp:cNvSpPr/>
      </dsp:nvSpPr>
      <dsp:spPr>
        <a:xfrm>
          <a:off x="7544230" y="2432995"/>
          <a:ext cx="669199" cy="669199"/>
        </a:xfrm>
        <a:prstGeom prst="rect">
          <a:avLst/>
        </a:prstGeom>
        <a:blipFill>
          <a:blip xmlns:r="http://schemas.openxmlformats.org/officeDocument/2006/relationships"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72FFDB-E7CA-4318-9D73-76AFD519421F}">
      <dsp:nvSpPr>
        <dsp:cNvPr id="0" name=""/>
        <dsp:cNvSpPr/>
      </dsp:nvSpPr>
      <dsp:spPr>
        <a:xfrm>
          <a:off x="7135275" y="3371847"/>
          <a:ext cx="1487109" cy="59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a:t>Presentation</a:t>
          </a:r>
        </a:p>
      </dsp:txBody>
      <dsp:txXfrm>
        <a:off x="7135275" y="3371847"/>
        <a:ext cx="1487109" cy="5948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46B7D8-7A06-4B34-A623-D9EB1C1FC9A3}">
      <dsp:nvSpPr>
        <dsp:cNvPr id="0" name=""/>
        <dsp:cNvSpPr/>
      </dsp:nvSpPr>
      <dsp:spPr>
        <a:xfrm>
          <a:off x="1138979" y="1274938"/>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6B6B20-A587-4797-802E-20A4DDB26DCB}">
      <dsp:nvSpPr>
        <dsp:cNvPr id="0" name=""/>
        <dsp:cNvSpPr/>
      </dsp:nvSpPr>
      <dsp:spPr>
        <a:xfrm>
          <a:off x="569079" y="249927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Inspire Lounge</a:t>
          </a:r>
        </a:p>
      </dsp:txBody>
      <dsp:txXfrm>
        <a:off x="569079" y="2499274"/>
        <a:ext cx="2072362" cy="720000"/>
      </dsp:txXfrm>
    </dsp:sp>
    <dsp:sp modelId="{8D55B3F2-5574-4B67-B8AC-5A0209D66C70}">
      <dsp:nvSpPr>
        <dsp:cNvPr id="0" name=""/>
        <dsp:cNvSpPr/>
      </dsp:nvSpPr>
      <dsp:spPr>
        <a:xfrm>
          <a:off x="3574005" y="1274938"/>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874EAB-BE60-449F-9B4A-A00E5B306BBB}">
      <dsp:nvSpPr>
        <dsp:cNvPr id="0" name=""/>
        <dsp:cNvSpPr/>
      </dsp:nvSpPr>
      <dsp:spPr>
        <a:xfrm>
          <a:off x="3004105" y="249927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Braindate</a:t>
          </a:r>
        </a:p>
      </dsp:txBody>
      <dsp:txXfrm>
        <a:off x="3004105" y="2499274"/>
        <a:ext cx="2072362" cy="720000"/>
      </dsp:txXfrm>
    </dsp:sp>
    <dsp:sp modelId="{8B83A75C-81D3-4626-A851-DE030E7AA76F}">
      <dsp:nvSpPr>
        <dsp:cNvPr id="0" name=""/>
        <dsp:cNvSpPr/>
      </dsp:nvSpPr>
      <dsp:spPr>
        <a:xfrm>
          <a:off x="6009031" y="1274938"/>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AC348F-A185-418C-9866-9383CCB3406A}">
      <dsp:nvSpPr>
        <dsp:cNvPr id="0" name=""/>
        <dsp:cNvSpPr/>
      </dsp:nvSpPr>
      <dsp:spPr>
        <a:xfrm>
          <a:off x="5439131" y="249927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Recording of the session</a:t>
          </a:r>
        </a:p>
      </dsp:txBody>
      <dsp:txXfrm>
        <a:off x="5439131" y="2499274"/>
        <a:ext cx="2072362" cy="720000"/>
      </dsp:txXfrm>
    </dsp:sp>
    <dsp:sp modelId="{13138E6E-B4A4-4059-A44A-51B20E5D7A18}">
      <dsp:nvSpPr>
        <dsp:cNvPr id="0" name=""/>
        <dsp:cNvSpPr/>
      </dsp:nvSpPr>
      <dsp:spPr>
        <a:xfrm>
          <a:off x="8444057" y="1274938"/>
          <a:ext cx="932563" cy="932563"/>
        </a:xfrm>
        <a:prstGeom prst="rect">
          <a:avLst/>
        </a:prstGeom>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72FFDB-E7CA-4318-9D73-76AFD519421F}">
      <dsp:nvSpPr>
        <dsp:cNvPr id="0" name=""/>
        <dsp:cNvSpPr/>
      </dsp:nvSpPr>
      <dsp:spPr>
        <a:xfrm>
          <a:off x="7874157" y="249927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Presentation</a:t>
          </a:r>
        </a:p>
      </dsp:txBody>
      <dsp:txXfrm>
        <a:off x="7874157" y="2499274"/>
        <a:ext cx="2072362" cy="720000"/>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AD7CB5-E5D7-4CAF-8C62-5581BADF62E5}" type="datetimeFigureOut">
              <a:rPr lang="en-AU" smtClean="0"/>
              <a:t>13/09/2023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206F31-8A70-45EA-A3DF-5013E3BFEAF0}" type="slidenum">
              <a:rPr lang="en-AU" smtClean="0"/>
              <a:t>‹#›</a:t>
            </a:fld>
            <a:endParaRPr lang="en-AU"/>
          </a:p>
        </p:txBody>
      </p:sp>
    </p:spTree>
    <p:extLst>
      <p:ext uri="{BB962C8B-B14F-4D97-AF65-F5344CB8AC3E}">
        <p14:creationId xmlns:p14="http://schemas.microsoft.com/office/powerpoint/2010/main" val="2202525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E206F31-8A70-45EA-A3DF-5013E3BFEAF0}" type="slidenum">
              <a:rPr lang="en-AU" smtClean="0"/>
              <a:t>2</a:t>
            </a:fld>
            <a:endParaRPr lang="en-AU"/>
          </a:p>
        </p:txBody>
      </p:sp>
    </p:spTree>
    <p:extLst>
      <p:ext uri="{BB962C8B-B14F-4D97-AF65-F5344CB8AC3E}">
        <p14:creationId xmlns:p14="http://schemas.microsoft.com/office/powerpoint/2010/main" val="987490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Agenda or order of content – What will the audience get out of this session?</a:t>
            </a:r>
          </a:p>
        </p:txBody>
      </p:sp>
      <p:sp>
        <p:nvSpPr>
          <p:cNvPr id="4" name="Slide Number Placeholder 3"/>
          <p:cNvSpPr>
            <a:spLocks noGrp="1"/>
          </p:cNvSpPr>
          <p:nvPr>
            <p:ph type="sldNum" sz="quarter" idx="5"/>
          </p:nvPr>
        </p:nvSpPr>
        <p:spPr/>
        <p:txBody>
          <a:bodyPr/>
          <a:lstStyle/>
          <a:p>
            <a:fld id="{FA8A0891-3CC1-4F80-82C4-1FFD1A39236E}" type="slidenum">
              <a:rPr lang="en-AU" smtClean="0"/>
              <a:t>4</a:t>
            </a:fld>
            <a:endParaRPr lang="en-AU"/>
          </a:p>
        </p:txBody>
      </p:sp>
    </p:spTree>
    <p:extLst>
      <p:ext uri="{BB962C8B-B14F-4D97-AF65-F5344CB8AC3E}">
        <p14:creationId xmlns:p14="http://schemas.microsoft.com/office/powerpoint/2010/main" val="1055373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Speaker introductions - Do not read out full bio, but remind audience that bios can be found on the app and virtual platform.</a:t>
            </a:r>
          </a:p>
        </p:txBody>
      </p:sp>
      <p:sp>
        <p:nvSpPr>
          <p:cNvPr id="4" name="Slide Number Placeholder 3"/>
          <p:cNvSpPr>
            <a:spLocks noGrp="1"/>
          </p:cNvSpPr>
          <p:nvPr>
            <p:ph type="sldNum" sz="quarter" idx="5"/>
          </p:nvPr>
        </p:nvSpPr>
        <p:spPr/>
        <p:txBody>
          <a:bodyPr/>
          <a:lstStyle/>
          <a:p>
            <a:fld id="{FA8A0891-3CC1-4F80-82C4-1FFD1A39236E}" type="slidenum">
              <a:rPr lang="en-AU" smtClean="0"/>
              <a:t>11</a:t>
            </a:fld>
            <a:endParaRPr lang="en-AU"/>
          </a:p>
        </p:txBody>
      </p:sp>
    </p:spTree>
    <p:extLst>
      <p:ext uri="{BB962C8B-B14F-4D97-AF65-F5344CB8AC3E}">
        <p14:creationId xmlns:p14="http://schemas.microsoft.com/office/powerpoint/2010/main" val="1090070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Housekeeping/notes *edit as needed</a:t>
            </a:r>
          </a:p>
          <a:p>
            <a:endParaRPr lang="en-AU" dirty="0"/>
          </a:p>
          <a:p>
            <a:pPr marL="171450" indent="-171450">
              <a:buFont typeface="Arial"/>
              <a:buChar char="•"/>
            </a:pPr>
            <a:r>
              <a:rPr lang="en-AU" dirty="0"/>
              <a:t>How and when will you be taking questions from the audience?</a:t>
            </a:r>
            <a:endParaRPr lang="en-AU" dirty="0">
              <a:cs typeface="Calibri" panose="020F0502020204030204"/>
            </a:endParaRPr>
          </a:p>
          <a:p>
            <a:pPr marL="171450" indent="-171450">
              <a:buFont typeface="Arial"/>
              <a:buChar char="•"/>
            </a:pPr>
            <a:r>
              <a:rPr lang="en-AU" dirty="0"/>
              <a:t>Is this session being livestreamed/recorded? Will it be available online?</a:t>
            </a:r>
            <a:endParaRPr lang="en-AU" dirty="0">
              <a:cs typeface="Calibri" panose="020F0502020204030204"/>
            </a:endParaRPr>
          </a:p>
          <a:p>
            <a:pPr marL="171450" indent="-171450">
              <a:buFont typeface="Arial"/>
              <a:buChar char="•"/>
            </a:pPr>
            <a:r>
              <a:rPr lang="en-AU" dirty="0"/>
              <a:t>Is there a live chat for this session?</a:t>
            </a:r>
            <a:endParaRPr lang="en-AU" dirty="0">
              <a:cs typeface="Calibri" panose="020F0502020204030204"/>
            </a:endParaRPr>
          </a:p>
          <a:p>
            <a:pPr marL="171450" indent="-171450">
              <a:buFont typeface="Arial"/>
              <a:buChar char="•"/>
            </a:pPr>
            <a:r>
              <a:rPr lang="en-AU" dirty="0"/>
              <a:t>Are there virtual attendees watching?</a:t>
            </a:r>
            <a:endParaRPr lang="en-AU" dirty="0">
              <a:cs typeface="Calibri" panose="020F0502020204030204"/>
            </a:endParaRPr>
          </a:p>
          <a:p>
            <a:pPr marL="171450" indent="-171450">
              <a:buFont typeface="Arial"/>
              <a:buChar char="•"/>
            </a:pPr>
            <a:r>
              <a:rPr lang="en-AU" dirty="0"/>
              <a:t>If you are in the room, please remind everyone to switch phone to silent of vibrating only</a:t>
            </a:r>
            <a:endParaRPr lang="en-AU" dirty="0">
              <a:cs typeface="Calibri" panose="020F0502020204030204"/>
            </a:endParaRPr>
          </a:p>
          <a:p>
            <a:pPr marL="171450" indent="-171450">
              <a:buFont typeface="Arial"/>
              <a:buChar char="•"/>
            </a:pPr>
            <a:r>
              <a:rPr lang="en-AU" dirty="0"/>
              <a:t>Is there polling questions in this session? If so, what are the instructions?</a:t>
            </a:r>
            <a:endParaRPr lang="en-AU" dirty="0">
              <a:cs typeface="Calibri" panose="020F0502020204030204"/>
            </a:endParaRPr>
          </a:p>
          <a:p>
            <a:pPr marL="171450" indent="-171450">
              <a:buFont typeface="Arial"/>
              <a:buChar char="•"/>
            </a:pPr>
            <a:r>
              <a:rPr lang="en-AU" dirty="0"/>
              <a:t>Will speakers be available for Q&amp;A after the session?</a:t>
            </a:r>
            <a:endParaRPr lang="en-AU" dirty="0">
              <a:cs typeface="Calibri" panose="020F0502020204030204"/>
            </a:endParaRPr>
          </a:p>
          <a:p>
            <a:pPr marL="171450" indent="-171450">
              <a:buFont typeface="Arial"/>
              <a:buChar char="•"/>
            </a:pPr>
            <a:r>
              <a:rPr lang="en-AU" dirty="0"/>
              <a:t>Are speakers hosting any </a:t>
            </a:r>
            <a:r>
              <a:rPr lang="en-AU" dirty="0" err="1"/>
              <a:t>braindates</a:t>
            </a:r>
            <a:r>
              <a:rPr lang="en-AU" dirty="0"/>
              <a:t> that still have spots available?</a:t>
            </a:r>
            <a:endParaRPr lang="en-AU" dirty="0">
              <a:cs typeface="Calibri" panose="020F0502020204030204"/>
            </a:endParaRPr>
          </a:p>
          <a:p>
            <a:pPr marL="171450" indent="-171450">
              <a:buFont typeface="Arial"/>
              <a:buChar char="•"/>
            </a:pPr>
            <a:r>
              <a:rPr lang="en-AU" dirty="0"/>
              <a:t>Reminder if speakers are on social media, and please use #aiec2023 hashtag</a:t>
            </a:r>
            <a:endParaRPr lang="en-AU" dirty="0">
              <a:cs typeface="Calibri" panose="020F0502020204030204"/>
            </a:endParaRPr>
          </a:p>
          <a:p>
            <a:pPr marL="171450" indent="-171450">
              <a:buFont typeface="Arial"/>
              <a:buChar char="•"/>
            </a:pPr>
            <a:r>
              <a:rPr lang="en-AU" dirty="0"/>
              <a:t>Will the PowerPoint be made available to delegates after the conference? (unless you opt out, all PowerPoints will be converted to PDF and available to registered delegates only via the online virtual platform).</a:t>
            </a:r>
            <a:endParaRPr lang="en-AU" dirty="0">
              <a:cs typeface="Calibri" panose="020F0502020204030204"/>
            </a:endParaRPr>
          </a:p>
          <a:p>
            <a:endParaRPr lang="en-AU" dirty="0"/>
          </a:p>
          <a:p>
            <a:endParaRPr lang="en-AU" dirty="0"/>
          </a:p>
        </p:txBody>
      </p:sp>
      <p:sp>
        <p:nvSpPr>
          <p:cNvPr id="4" name="Slide Number Placeholder 3"/>
          <p:cNvSpPr>
            <a:spLocks noGrp="1"/>
          </p:cNvSpPr>
          <p:nvPr>
            <p:ph type="sldNum" sz="quarter" idx="5"/>
          </p:nvPr>
        </p:nvSpPr>
        <p:spPr/>
        <p:txBody>
          <a:bodyPr/>
          <a:lstStyle/>
          <a:p>
            <a:fld id="{FA8A0891-3CC1-4F80-82C4-1FFD1A39236E}" type="slidenum">
              <a:rPr lang="en-AU" smtClean="0"/>
              <a:t>12</a:t>
            </a:fld>
            <a:endParaRPr lang="en-AU"/>
          </a:p>
        </p:txBody>
      </p:sp>
    </p:spTree>
    <p:extLst>
      <p:ext uri="{BB962C8B-B14F-4D97-AF65-F5344CB8AC3E}">
        <p14:creationId xmlns:p14="http://schemas.microsoft.com/office/powerpoint/2010/main" val="2559243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Housekeeping/notes *edit as needed</a:t>
            </a:r>
            <a:endParaRPr lang="en-AU" b="1" dirty="0">
              <a:cs typeface="Calibri"/>
            </a:endParaRPr>
          </a:p>
          <a:p>
            <a:endParaRPr lang="en-AU" dirty="0"/>
          </a:p>
          <a:p>
            <a:pPr marL="171450" indent="-171450">
              <a:buFont typeface="Arial,Sans-Serif"/>
              <a:buChar char="•"/>
            </a:pPr>
            <a:r>
              <a:rPr lang="en-AU" b="1" dirty="0"/>
              <a:t>For Inspire presentations  </a:t>
            </a:r>
            <a:r>
              <a:rPr lang="en-AU" dirty="0"/>
              <a:t>- let delegates when you will be available for Q&amp;A in the Inspire Lounge – provide exact date/time so they know when to meet you there. </a:t>
            </a:r>
            <a:endParaRPr lang="en-US" dirty="0"/>
          </a:p>
          <a:p>
            <a:pPr marL="171450" indent="-171450">
              <a:buFont typeface="Arial,Sans-Serif"/>
              <a:buChar char="•"/>
            </a:pPr>
            <a:r>
              <a:rPr lang="en-AU" dirty="0"/>
              <a:t>Do you have any Braindate topics that still have spots available? Remind delegate they can book via the Braindate platform – tell them what your topic is</a:t>
            </a:r>
            <a:endParaRPr lang="en-US" dirty="0"/>
          </a:p>
          <a:p>
            <a:pPr marL="171450" indent="-171450">
              <a:buFont typeface="Arial,Sans-Serif"/>
              <a:buChar char="•"/>
            </a:pPr>
            <a:r>
              <a:rPr lang="en-AU" dirty="0"/>
              <a:t>Let delegates know if the slides will be shared with audience– note, unless you opt out, all presentations will be converted to PDF and uploaded to the </a:t>
            </a:r>
            <a:r>
              <a:rPr lang="en-US" dirty="0"/>
              <a:t>app. Only registered delegates will have access to the PDF.</a:t>
            </a:r>
          </a:p>
          <a:p>
            <a:pPr marL="171450" indent="-171450">
              <a:buFont typeface="Arial,Sans-Serif"/>
              <a:buChar char="•"/>
            </a:pPr>
            <a:endParaRPr lang="en-AU" dirty="0"/>
          </a:p>
          <a:p>
            <a:endParaRPr lang="en-AU" dirty="0">
              <a:cs typeface="Calibri"/>
            </a:endParaRPr>
          </a:p>
          <a:p>
            <a:endParaRPr lang="en-AU" dirty="0"/>
          </a:p>
        </p:txBody>
      </p:sp>
      <p:sp>
        <p:nvSpPr>
          <p:cNvPr id="4" name="Slide Number Placeholder 3"/>
          <p:cNvSpPr>
            <a:spLocks noGrp="1"/>
          </p:cNvSpPr>
          <p:nvPr>
            <p:ph type="sldNum" sz="quarter" idx="5"/>
          </p:nvPr>
        </p:nvSpPr>
        <p:spPr/>
        <p:txBody>
          <a:bodyPr/>
          <a:lstStyle/>
          <a:p>
            <a:fld id="{FA8A0891-3CC1-4F80-82C4-1FFD1A39236E}" type="slidenum">
              <a:rPr lang="en-AU" smtClean="0"/>
              <a:t>13</a:t>
            </a:fld>
            <a:endParaRPr lang="en-AU"/>
          </a:p>
        </p:txBody>
      </p:sp>
    </p:spTree>
    <p:extLst>
      <p:ext uri="{BB962C8B-B14F-4D97-AF65-F5344CB8AC3E}">
        <p14:creationId xmlns:p14="http://schemas.microsoft.com/office/powerpoint/2010/main" val="2559243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Thank delegates for attending the session </a:t>
            </a:r>
          </a:p>
          <a:p>
            <a:r>
              <a:rPr lang="en-AU" dirty="0"/>
              <a:t>provide contact details if you wish to be contacted directly (optional) </a:t>
            </a:r>
          </a:p>
          <a:p>
            <a:r>
              <a:rPr lang="en-AU" dirty="0"/>
              <a:t>advise how they can find more information from you or your organisation after the conference (your website or social media</a:t>
            </a:r>
          </a:p>
        </p:txBody>
      </p:sp>
      <p:sp>
        <p:nvSpPr>
          <p:cNvPr id="4" name="Slide Number Placeholder 3"/>
          <p:cNvSpPr>
            <a:spLocks noGrp="1"/>
          </p:cNvSpPr>
          <p:nvPr>
            <p:ph type="sldNum" sz="quarter" idx="5"/>
          </p:nvPr>
        </p:nvSpPr>
        <p:spPr/>
        <p:txBody>
          <a:bodyPr/>
          <a:lstStyle/>
          <a:p>
            <a:fld id="{FA8A0891-3CC1-4F80-82C4-1FFD1A39236E}" type="slidenum">
              <a:rPr lang="en-AU" smtClean="0"/>
              <a:t>14</a:t>
            </a:fld>
            <a:endParaRPr lang="en-AU"/>
          </a:p>
        </p:txBody>
      </p:sp>
    </p:spTree>
    <p:extLst>
      <p:ext uri="{BB962C8B-B14F-4D97-AF65-F5344CB8AC3E}">
        <p14:creationId xmlns:p14="http://schemas.microsoft.com/office/powerpoint/2010/main" val="625455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A8A0891-3CC1-4F80-82C4-1FFD1A39236E}" type="slidenum">
              <a:rPr lang="en-AU" smtClean="0"/>
              <a:t>15</a:t>
            </a:fld>
            <a:endParaRPr lang="en-AU"/>
          </a:p>
        </p:txBody>
      </p:sp>
    </p:spTree>
    <p:extLst>
      <p:ext uri="{BB962C8B-B14F-4D97-AF65-F5344CB8AC3E}">
        <p14:creationId xmlns:p14="http://schemas.microsoft.com/office/powerpoint/2010/main" val="18599279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6CD02438-F725-C58E-AB41-ABA14F3D7B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7"/>
            <a:ext cx="12192000" cy="6857143"/>
          </a:xfrm>
          <a:prstGeom prst="rect">
            <a:avLst/>
          </a:prstGeom>
        </p:spPr>
      </p:pic>
      <p:sp>
        <p:nvSpPr>
          <p:cNvPr id="2" name="Title 1">
            <a:extLst>
              <a:ext uri="{FF2B5EF4-FFF2-40B4-BE49-F238E27FC236}">
                <a16:creationId xmlns:a16="http://schemas.microsoft.com/office/drawing/2014/main" id="{DFECD91A-DFE7-3D9F-71EC-3C87DA0ABC65}"/>
              </a:ext>
            </a:extLst>
          </p:cNvPr>
          <p:cNvSpPr>
            <a:spLocks noGrp="1"/>
          </p:cNvSpPr>
          <p:nvPr>
            <p:ph type="ctrTitle" hasCustomPrompt="1"/>
          </p:nvPr>
        </p:nvSpPr>
        <p:spPr>
          <a:xfrm>
            <a:off x="674703" y="3610263"/>
            <a:ext cx="10442476" cy="1447059"/>
          </a:xfrm>
        </p:spPr>
        <p:txBody>
          <a:bodyPr anchor="b">
            <a:normAutofit/>
          </a:bodyPr>
          <a:lstStyle>
            <a:lvl1pPr algn="l">
              <a:defRPr sz="4000">
                <a:solidFill>
                  <a:schemeClr val="bg1"/>
                </a:solidFill>
              </a:defRPr>
            </a:lvl1pPr>
          </a:lstStyle>
          <a:p>
            <a:r>
              <a:rPr lang="en-AU" dirty="0"/>
              <a:t>Insert session/presentation title, as it is listed in the program</a:t>
            </a:r>
          </a:p>
        </p:txBody>
      </p:sp>
      <p:sp>
        <p:nvSpPr>
          <p:cNvPr id="3" name="Subtitle 2">
            <a:extLst>
              <a:ext uri="{FF2B5EF4-FFF2-40B4-BE49-F238E27FC236}">
                <a16:creationId xmlns:a16="http://schemas.microsoft.com/office/drawing/2014/main" id="{1A36D299-2848-9839-F072-0E02810A8984}"/>
              </a:ext>
            </a:extLst>
          </p:cNvPr>
          <p:cNvSpPr>
            <a:spLocks noGrp="1"/>
          </p:cNvSpPr>
          <p:nvPr>
            <p:ph type="subTitle" idx="1" hasCustomPrompt="1"/>
          </p:nvPr>
        </p:nvSpPr>
        <p:spPr>
          <a:xfrm>
            <a:off x="713517" y="5178709"/>
            <a:ext cx="10442475" cy="437225"/>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speaker names</a:t>
            </a:r>
            <a:endParaRPr lang="en-AU" dirty="0"/>
          </a:p>
        </p:txBody>
      </p:sp>
      <p:pic>
        <p:nvPicPr>
          <p:cNvPr id="7" name="Picture 2">
            <a:extLst>
              <a:ext uri="{FF2B5EF4-FFF2-40B4-BE49-F238E27FC236}">
                <a16:creationId xmlns:a16="http://schemas.microsoft.com/office/drawing/2014/main" id="{9905E185-4CB3-7DC3-E161-CB0CEAF6B07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9982200" y="6285390"/>
            <a:ext cx="2181370" cy="572610"/>
          </a:xfrm>
          <a:prstGeom prst="rect">
            <a:avLst/>
          </a:prstGeom>
          <a:extLst>
            <a:ext uri="{909E8E84-426E-40DD-AFC4-6F175D3DCCD1}">
              <a14:hiddenFill xmlns:a14="http://schemas.microsoft.com/office/drawing/2010/main">
                <a:solidFill>
                  <a:srgbClr val="FFFFFF"/>
                </a:solidFill>
              </a14:hiddenFill>
            </a:ext>
          </a:extLst>
        </p:spPr>
      </p:pic>
      <p:pic>
        <p:nvPicPr>
          <p:cNvPr id="5" name="Graphic 4">
            <a:extLst>
              <a:ext uri="{FF2B5EF4-FFF2-40B4-BE49-F238E27FC236}">
                <a16:creationId xmlns:a16="http://schemas.microsoft.com/office/drawing/2014/main" id="{39A196A6-68D0-E6A7-1AD7-CFC453C2F266}"/>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0672" y="698337"/>
            <a:ext cx="4546031" cy="2363380"/>
          </a:xfrm>
          <a:prstGeom prst="rect">
            <a:avLst/>
          </a:prstGeom>
        </p:spPr>
      </p:pic>
      <p:sp>
        <p:nvSpPr>
          <p:cNvPr id="6" name="Subtitle 2">
            <a:extLst>
              <a:ext uri="{FF2B5EF4-FFF2-40B4-BE49-F238E27FC236}">
                <a16:creationId xmlns:a16="http://schemas.microsoft.com/office/drawing/2014/main" id="{BC5D66C5-EDDB-DD21-2B79-C7493F5DF393}"/>
              </a:ext>
            </a:extLst>
          </p:cNvPr>
          <p:cNvSpPr txBox="1">
            <a:spLocks/>
          </p:cNvSpPr>
          <p:nvPr userDrawn="1"/>
        </p:nvSpPr>
        <p:spPr>
          <a:xfrm>
            <a:off x="809770" y="6071514"/>
            <a:ext cx="9144000" cy="4372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Insert date and time of your session/presentation</a:t>
            </a:r>
            <a:endParaRPr lang="en-AU" dirty="0"/>
          </a:p>
        </p:txBody>
      </p:sp>
    </p:spTree>
    <p:extLst>
      <p:ext uri="{BB962C8B-B14F-4D97-AF65-F5344CB8AC3E}">
        <p14:creationId xmlns:p14="http://schemas.microsoft.com/office/powerpoint/2010/main" val="2315595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53D88-2B38-1AD7-51CA-2370C04E9884}"/>
              </a:ext>
            </a:extLst>
          </p:cNvPr>
          <p:cNvSpPr>
            <a:spLocks noGrp="1"/>
          </p:cNvSpPr>
          <p:nvPr>
            <p:ph type="title"/>
          </p:nvPr>
        </p:nvSpPr>
        <p:spPr/>
        <p:txBody>
          <a:bodyPr anchor="t"/>
          <a:lstStyle/>
          <a:p>
            <a:r>
              <a:rPr lang="en-US"/>
              <a:t>Click to edit Master title style</a:t>
            </a:r>
            <a:endParaRPr lang="en-AU"/>
          </a:p>
        </p:txBody>
      </p:sp>
      <p:sp>
        <p:nvSpPr>
          <p:cNvPr id="3" name="Content Placeholder 2">
            <a:extLst>
              <a:ext uri="{FF2B5EF4-FFF2-40B4-BE49-F238E27FC236}">
                <a16:creationId xmlns:a16="http://schemas.microsoft.com/office/drawing/2014/main" id="{20646ABE-1971-E2A6-BCFC-03B98F795F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80CE68E-566E-9914-C70D-13F59327F5CF}"/>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5" name="Footer Placeholder 4">
            <a:extLst>
              <a:ext uri="{FF2B5EF4-FFF2-40B4-BE49-F238E27FC236}">
                <a16:creationId xmlns:a16="http://schemas.microsoft.com/office/drawing/2014/main" id="{6B0307D2-AE58-394E-4B3C-4065C9F132C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90224C4-78A1-D74F-6B87-362C49CCA49C}"/>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1312489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27A04-9B8D-C331-6E49-4E5F08117DA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85EBE6A-BED5-C4D3-FFC7-B75066E2B168}"/>
              </a:ext>
            </a:extLst>
          </p:cNvPr>
          <p:cNvSpPr>
            <a:spLocks noGrp="1"/>
          </p:cNvSpPr>
          <p:nvPr>
            <p:ph sz="half" idx="1"/>
          </p:nvPr>
        </p:nvSpPr>
        <p:spPr>
          <a:xfrm>
            <a:off x="838200" y="1571769"/>
            <a:ext cx="5181600" cy="4605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B4AE72B5-CD81-E0B8-EE76-0088A41BEBF9}"/>
              </a:ext>
            </a:extLst>
          </p:cNvPr>
          <p:cNvSpPr>
            <a:spLocks noGrp="1"/>
          </p:cNvSpPr>
          <p:nvPr>
            <p:ph sz="half" idx="2"/>
          </p:nvPr>
        </p:nvSpPr>
        <p:spPr>
          <a:xfrm>
            <a:off x="6172200" y="1571769"/>
            <a:ext cx="5181600" cy="4605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808E719A-D489-6274-5700-DEF761C8462F}"/>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6" name="Footer Placeholder 5">
            <a:extLst>
              <a:ext uri="{FF2B5EF4-FFF2-40B4-BE49-F238E27FC236}">
                <a16:creationId xmlns:a16="http://schemas.microsoft.com/office/drawing/2014/main" id="{C20AC85F-931E-CC2F-BA68-EC358BE8D27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6816192-AB19-EE1F-2B44-0A0E812A3C7B}"/>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4095852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FBBA6-0C81-59A9-63F3-C8B72FA3239E}"/>
              </a:ext>
            </a:extLst>
          </p:cNvPr>
          <p:cNvSpPr>
            <a:spLocks noGrp="1"/>
          </p:cNvSpPr>
          <p:nvPr>
            <p:ph type="title"/>
          </p:nvPr>
        </p:nvSpPr>
        <p:spPr>
          <a:xfrm>
            <a:off x="839788" y="365125"/>
            <a:ext cx="10515600" cy="1325563"/>
          </a:xfrm>
        </p:spPr>
        <p:txBody>
          <a:bodyPr anchor="t"/>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FA284E81-9925-BC98-4FD3-7C476795EEB4}"/>
              </a:ext>
            </a:extLst>
          </p:cNvPr>
          <p:cNvSpPr>
            <a:spLocks noGrp="1"/>
          </p:cNvSpPr>
          <p:nvPr>
            <p:ph type="body" idx="1"/>
          </p:nvPr>
        </p:nvSpPr>
        <p:spPr>
          <a:xfrm>
            <a:off x="839788" y="1681163"/>
            <a:ext cx="5157787" cy="823912"/>
          </a:xfrm>
        </p:spPr>
        <p:txBody>
          <a:bodyPr anchor="ctr"/>
          <a:lstStyle>
            <a:lvl1pPr marL="0" indent="0">
              <a:buNone/>
              <a:defRPr sz="24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B64F8C3-268D-B1E5-E73F-D9529157E6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5339B83-5166-96C7-259F-891EA12F3951}"/>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BF31D53-483D-8649-D21A-E0C33B4E74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1FA066AC-054A-28D4-B4EA-96AE610E33DE}"/>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8" name="Footer Placeholder 7">
            <a:extLst>
              <a:ext uri="{FF2B5EF4-FFF2-40B4-BE49-F238E27FC236}">
                <a16:creationId xmlns:a16="http://schemas.microsoft.com/office/drawing/2014/main" id="{FB8402C3-E2FF-04A9-38F5-9525CE725408}"/>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AC180935-63D5-8F32-E5C6-390A24705D99}"/>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2284114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1B4BD-1023-2C55-59DA-7C826190C8DC}"/>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A5F9DD0F-AA4A-9383-80F4-912D28BB1532}"/>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4" name="Footer Placeholder 3">
            <a:extLst>
              <a:ext uri="{FF2B5EF4-FFF2-40B4-BE49-F238E27FC236}">
                <a16:creationId xmlns:a16="http://schemas.microsoft.com/office/drawing/2014/main" id="{1BACE490-741E-D8D4-4762-C06DCFD88F8B}"/>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B40CCE15-92B1-77F3-6F54-CA92551CDCD4}"/>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2082547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F0D6F9-2B03-0451-4A31-FF149F10F9ED}"/>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3" name="Footer Placeholder 2">
            <a:extLst>
              <a:ext uri="{FF2B5EF4-FFF2-40B4-BE49-F238E27FC236}">
                <a16:creationId xmlns:a16="http://schemas.microsoft.com/office/drawing/2014/main" id="{52FCC878-52F6-AE58-07E0-0B369A72C81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8755E85-0018-DC8F-6C05-8B0B93175C4C}"/>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2538723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8_Title and Content">
    <p:spTree>
      <p:nvGrpSpPr>
        <p:cNvPr id="1" name=""/>
        <p:cNvGrpSpPr/>
        <p:nvPr/>
      </p:nvGrpSpPr>
      <p:grpSpPr>
        <a:xfrm>
          <a:off x="0" y="0"/>
          <a:ext cx="0" cy="0"/>
          <a:chOff x="0" y="0"/>
          <a:chExt cx="0" cy="0"/>
        </a:xfrm>
      </p:grpSpPr>
      <p:pic>
        <p:nvPicPr>
          <p:cNvPr id="7" name="Picture 6" descr="Shape, rectangle&#10;&#10;Description automatically generated">
            <a:extLst>
              <a:ext uri="{FF2B5EF4-FFF2-40B4-BE49-F238E27FC236}">
                <a16:creationId xmlns:a16="http://schemas.microsoft.com/office/drawing/2014/main" id="{A7EE55CB-24FA-18FC-AB5E-61A872EB53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587500"/>
          </a:xfrm>
          <a:prstGeom prst="rect">
            <a:avLst/>
          </a:prstGeom>
        </p:spPr>
      </p:pic>
      <p:sp>
        <p:nvSpPr>
          <p:cNvPr id="2" name="Title 1">
            <a:extLst>
              <a:ext uri="{FF2B5EF4-FFF2-40B4-BE49-F238E27FC236}">
                <a16:creationId xmlns:a16="http://schemas.microsoft.com/office/drawing/2014/main" id="{56353D88-2B38-1AD7-51CA-2370C04E9884}"/>
              </a:ext>
            </a:extLst>
          </p:cNvPr>
          <p:cNvSpPr>
            <a:spLocks noGrp="1"/>
          </p:cNvSpPr>
          <p:nvPr>
            <p:ph type="title"/>
          </p:nvPr>
        </p:nvSpPr>
        <p:spPr/>
        <p:txBody>
          <a:bodyPr anchor="t"/>
          <a:lstStyle>
            <a:lvl1pPr>
              <a:defRPr>
                <a:solidFill>
                  <a:schemeClr val="bg1"/>
                </a:solidFill>
              </a:defRPr>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20646ABE-1971-E2A6-BCFC-03B98F795F8E}"/>
              </a:ext>
            </a:extLst>
          </p:cNvPr>
          <p:cNvSpPr>
            <a:spLocks noGrp="1"/>
          </p:cNvSpPr>
          <p:nvPr>
            <p:ph idx="1"/>
          </p:nvPr>
        </p:nvSpPr>
        <p:spPr>
          <a:xfrm>
            <a:off x="838200" y="1683327"/>
            <a:ext cx="10515600" cy="44936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80CE68E-566E-9914-C70D-13F59327F5CF}"/>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5" name="Footer Placeholder 4">
            <a:extLst>
              <a:ext uri="{FF2B5EF4-FFF2-40B4-BE49-F238E27FC236}">
                <a16:creationId xmlns:a16="http://schemas.microsoft.com/office/drawing/2014/main" id="{6B0307D2-AE58-394E-4B3C-4065C9F132C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90224C4-78A1-D74F-6B87-362C49CCA49C}"/>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3783768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DEDB5-FAFB-57F2-42F2-BEE612FC2B7F}"/>
              </a:ext>
            </a:extLst>
          </p:cNvPr>
          <p:cNvSpPr>
            <a:spLocks noGrp="1"/>
          </p:cNvSpPr>
          <p:nvPr>
            <p:ph type="title"/>
          </p:nvPr>
        </p:nvSpPr>
        <p:spPr>
          <a:xfrm>
            <a:off x="831850" y="1709738"/>
            <a:ext cx="10515600" cy="2852737"/>
          </a:xfrm>
        </p:spPr>
        <p:txBody>
          <a:bodyPr anchor="b"/>
          <a:lstStyle>
            <a:lvl1pPr algn="ctr">
              <a:defRPr sz="6000"/>
            </a:lvl1p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3305F104-C297-4FF6-C1C3-FC1EFD61A556}"/>
              </a:ext>
            </a:extLst>
          </p:cNvPr>
          <p:cNvSpPr>
            <a:spLocks noGrp="1"/>
          </p:cNvSpPr>
          <p:nvPr>
            <p:ph type="body" idx="1"/>
          </p:nvPr>
        </p:nvSpPr>
        <p:spPr>
          <a:xfrm>
            <a:off x="831850" y="4589463"/>
            <a:ext cx="10515600"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2B43062-24C9-A066-0D9B-E3EE06CF1D3B}"/>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5" name="Footer Placeholder 4">
            <a:extLst>
              <a:ext uri="{FF2B5EF4-FFF2-40B4-BE49-F238E27FC236}">
                <a16:creationId xmlns:a16="http://schemas.microsoft.com/office/drawing/2014/main" id="{B8C20772-1A84-3F15-F144-BDB116A04B2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CCF923C-E600-E3F3-9145-E3D35AE631CC}"/>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614793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5BD9B-C20C-9829-973C-7A1F17CACD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DBA030E-56D3-1E93-69B0-01B8C7DAFB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5C169F18-DA47-04C7-7247-E7F307C0E6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EACE71-E53B-0650-61FD-8D53CBDD1656}"/>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6" name="Footer Placeholder 5">
            <a:extLst>
              <a:ext uri="{FF2B5EF4-FFF2-40B4-BE49-F238E27FC236}">
                <a16:creationId xmlns:a16="http://schemas.microsoft.com/office/drawing/2014/main" id="{33FABCCF-4750-1C1B-1B17-A9A6242773A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4A05957-4E59-A103-807B-C1361CF9FDCA}"/>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694134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37273-5065-CE0F-FC11-37981EDF9E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C16B4432-34B1-6279-52D6-72AAB3F113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C1829DC-DC1F-B313-E612-CF7AB5E43D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539F18-1527-C901-B030-5D48012FB8CF}"/>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6" name="Footer Placeholder 5">
            <a:extLst>
              <a:ext uri="{FF2B5EF4-FFF2-40B4-BE49-F238E27FC236}">
                <a16:creationId xmlns:a16="http://schemas.microsoft.com/office/drawing/2014/main" id="{3A5C19B1-53E3-B1F6-B309-4898A4EBFB5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179AD3D-AB74-D808-A4AD-84C7C8E12D5B}"/>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2018452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6C7FA-C8F8-0B49-AB54-8B65D0F9F646}"/>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1AA94F2-BE9B-0029-DFF4-FC9BB07B5F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E7932B8-3C77-111C-1715-ACE1E4A737A2}"/>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5" name="Footer Placeholder 4">
            <a:extLst>
              <a:ext uri="{FF2B5EF4-FFF2-40B4-BE49-F238E27FC236}">
                <a16:creationId xmlns:a16="http://schemas.microsoft.com/office/drawing/2014/main" id="{70F22DDA-19DC-A0FF-4DD2-46A3B86AAD5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BCB37CF-9A68-C891-7DE4-AA8AC6413733}"/>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3059901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E6E67C-B939-E0DB-3B1F-C2C42F5514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D6A546A-E585-F2FF-661B-466DD01B1F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757054B-4755-9926-0BF8-C31AD9685B68}"/>
              </a:ext>
            </a:extLst>
          </p:cNvPr>
          <p:cNvSpPr>
            <a:spLocks noGrp="1"/>
          </p:cNvSpPr>
          <p:nvPr>
            <p:ph type="dt" sz="half" idx="10"/>
          </p:nvPr>
        </p:nvSpPr>
        <p:spPr/>
        <p:txBody>
          <a:bodyPr/>
          <a:lstStyle/>
          <a:p>
            <a:fld id="{5DC58997-11E1-4A9F-B583-C6B9E085A0C0}" type="datetimeFigureOut">
              <a:rPr lang="en-AU" smtClean="0"/>
              <a:t>13/09/2023</a:t>
            </a:fld>
            <a:endParaRPr lang="en-AU"/>
          </a:p>
        </p:txBody>
      </p:sp>
      <p:sp>
        <p:nvSpPr>
          <p:cNvPr id="5" name="Footer Placeholder 4">
            <a:extLst>
              <a:ext uri="{FF2B5EF4-FFF2-40B4-BE49-F238E27FC236}">
                <a16:creationId xmlns:a16="http://schemas.microsoft.com/office/drawing/2014/main" id="{305C6EB5-703F-8251-60D9-1B28CAD2A10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64B7D30-43EF-71C5-1CE1-1394B7F906AF}"/>
              </a:ext>
            </a:extLst>
          </p:cNvPr>
          <p:cNvSpPr>
            <a:spLocks noGrp="1"/>
          </p:cNvSpPr>
          <p:nvPr>
            <p:ph type="sldNum" sz="quarter" idx="12"/>
          </p:nvPr>
        </p:nvSpPr>
        <p:spPr/>
        <p:txBody>
          <a:bodyPr/>
          <a:lstStyle/>
          <a:p>
            <a:fld id="{AB48B85A-BE3C-4A2C-B619-7173698F77BF}" type="slidenum">
              <a:rPr lang="en-AU" smtClean="0"/>
              <a:t>‹#›</a:t>
            </a:fld>
            <a:endParaRPr lang="en-AU"/>
          </a:p>
        </p:txBody>
      </p:sp>
    </p:spTree>
    <p:extLst>
      <p:ext uri="{BB962C8B-B14F-4D97-AF65-F5344CB8AC3E}">
        <p14:creationId xmlns:p14="http://schemas.microsoft.com/office/powerpoint/2010/main" val="1887306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1FED62-D948-2682-3386-6B53F1F3674F}"/>
              </a:ext>
            </a:extLst>
          </p:cNvPr>
          <p:cNvSpPr>
            <a:spLocks noGrp="1"/>
          </p:cNvSpPr>
          <p:nvPr>
            <p:ph type="title"/>
          </p:nvPr>
        </p:nvSpPr>
        <p:spPr>
          <a:xfrm>
            <a:off x="838200" y="365125"/>
            <a:ext cx="10515600" cy="1027257"/>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16D26ECB-73E5-3BD8-E9F3-CF755B9E4C19}"/>
              </a:ext>
            </a:extLst>
          </p:cNvPr>
          <p:cNvSpPr>
            <a:spLocks noGrp="1"/>
          </p:cNvSpPr>
          <p:nvPr>
            <p:ph type="body" idx="1"/>
          </p:nvPr>
        </p:nvSpPr>
        <p:spPr>
          <a:xfrm>
            <a:off x="838200" y="1548245"/>
            <a:ext cx="10515600" cy="46287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A0A8AA5-A667-7850-FC39-B92F472409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C58997-11E1-4A9F-B583-C6B9E085A0C0}" type="datetimeFigureOut">
              <a:rPr lang="en-AU" smtClean="0"/>
              <a:t>13/09/2023</a:t>
            </a:fld>
            <a:endParaRPr lang="en-AU"/>
          </a:p>
        </p:txBody>
      </p:sp>
      <p:sp>
        <p:nvSpPr>
          <p:cNvPr id="5" name="Footer Placeholder 4">
            <a:extLst>
              <a:ext uri="{FF2B5EF4-FFF2-40B4-BE49-F238E27FC236}">
                <a16:creationId xmlns:a16="http://schemas.microsoft.com/office/drawing/2014/main" id="{BC351B64-B51B-BEFD-5212-0539FB67EB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27EDDC51-9386-BF56-BB70-67576E2396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48B85A-BE3C-4A2C-B619-7173698F77BF}" type="slidenum">
              <a:rPr lang="en-AU" smtClean="0"/>
              <a:t>‹#›</a:t>
            </a:fld>
            <a:endParaRPr lang="en-AU"/>
          </a:p>
        </p:txBody>
      </p:sp>
      <p:pic>
        <p:nvPicPr>
          <p:cNvPr id="7" name="Graphic 6">
            <a:extLst>
              <a:ext uri="{FF2B5EF4-FFF2-40B4-BE49-F238E27FC236}">
                <a16:creationId xmlns:a16="http://schemas.microsoft.com/office/drawing/2014/main" id="{460405FD-7B91-D12A-91C3-7F4CD77579DC}"/>
              </a:ext>
            </a:extLst>
          </p:cNvPr>
          <p:cNvPicPr>
            <a:picLocks noChangeAspect="1"/>
          </p:cNvPicPr>
          <p:nvPr userDrawn="1"/>
        </p:nvPicPr>
        <p:blipFill rotWithShape="1">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b="56174"/>
          <a:stretch/>
        </p:blipFill>
        <p:spPr>
          <a:xfrm>
            <a:off x="10312400" y="370744"/>
            <a:ext cx="1483360" cy="533816"/>
          </a:xfrm>
          <a:prstGeom prst="rect">
            <a:avLst/>
          </a:prstGeom>
        </p:spPr>
      </p:pic>
    </p:spTree>
    <p:extLst>
      <p:ext uri="{BB962C8B-B14F-4D97-AF65-F5344CB8AC3E}">
        <p14:creationId xmlns:p14="http://schemas.microsoft.com/office/powerpoint/2010/main" val="3849919811"/>
      </p:ext>
    </p:extLst>
  </p:cSld>
  <p:clrMap bg1="lt1" tx1="dk1" bg2="lt2" tx2="dk2" accent1="accent1" accent2="accent2" accent3="accent3" accent4="accent4" accent5="accent5" accent6="accent6" hlink="hlink" folHlink="folHlink"/>
  <p:sldLayoutIdLst>
    <p:sldLayoutId id="2147483676" r:id="rId1"/>
    <p:sldLayoutId id="2147483671" r:id="rId2"/>
    <p:sldLayoutId id="2147483652" r:id="rId3"/>
    <p:sldLayoutId id="2147483653" r:id="rId4"/>
    <p:sldLayoutId id="2147483654" r:id="rId5"/>
    <p:sldLayoutId id="2147483655" r:id="rId6"/>
    <p:sldLayoutId id="2147483668" r:id="rId7"/>
    <p:sldLayoutId id="2147483651"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svg"/><Relationship Id="rId2" Type="http://schemas.openxmlformats.org/officeDocument/2006/relationships/notesSlide" Target="../notesSlides/notesSlide6.xml"/><Relationship Id="rId16" Type="http://schemas.openxmlformats.org/officeDocument/2006/relationships/image" Target="../media/image60.svg"/><Relationship Id="rId1" Type="http://schemas.openxmlformats.org/officeDocument/2006/relationships/slideLayout" Target="../slideLayouts/slideLayout2.xml"/><Relationship Id="rId6" Type="http://schemas.openxmlformats.org/officeDocument/2006/relationships/image" Target="../media/image50.sv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 Id="rId14" Type="http://schemas.openxmlformats.org/officeDocument/2006/relationships/image" Target="../media/image58.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10;&#10;Description automatically generated with low confidence">
            <a:extLst>
              <a:ext uri="{FF2B5EF4-FFF2-40B4-BE49-F238E27FC236}">
                <a16:creationId xmlns:a16="http://schemas.microsoft.com/office/drawing/2014/main" id="{317E8C19-5FB5-D06B-EB7F-4F3EDF5188F8}"/>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757474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25FD775-B593-7228-2A52-A48FC567FA95}"/>
              </a:ext>
            </a:extLst>
          </p:cNvPr>
          <p:cNvSpPr>
            <a:spLocks noGrp="1"/>
          </p:cNvSpPr>
          <p:nvPr>
            <p:ph type="ctrTitle"/>
          </p:nvPr>
        </p:nvSpPr>
        <p:spPr/>
        <p:txBody>
          <a:bodyPr/>
          <a:lstStyle/>
          <a:p>
            <a:endParaRPr lang="en-AU"/>
          </a:p>
        </p:txBody>
      </p:sp>
      <p:sp>
        <p:nvSpPr>
          <p:cNvPr id="10" name="Subtitle 9">
            <a:extLst>
              <a:ext uri="{FF2B5EF4-FFF2-40B4-BE49-F238E27FC236}">
                <a16:creationId xmlns:a16="http://schemas.microsoft.com/office/drawing/2014/main" id="{52CCA8D3-836C-593C-DB53-E514AB566046}"/>
              </a:ext>
            </a:extLst>
          </p:cNvPr>
          <p:cNvSpPr>
            <a:spLocks noGrp="1"/>
          </p:cNvSpPr>
          <p:nvPr>
            <p:ph type="subTitle" idx="1"/>
          </p:nvPr>
        </p:nvSpPr>
        <p:spPr/>
        <p:txBody>
          <a:bodyPr/>
          <a:lstStyle/>
          <a:p>
            <a:endParaRPr lang="en-AU" dirty="0"/>
          </a:p>
        </p:txBody>
      </p:sp>
    </p:spTree>
    <p:extLst>
      <p:ext uri="{BB962C8B-B14F-4D97-AF65-F5344CB8AC3E}">
        <p14:creationId xmlns:p14="http://schemas.microsoft.com/office/powerpoint/2010/main" val="234069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F7409E-70A1-8AA7-7C57-39704446BEA0}"/>
              </a:ext>
            </a:extLst>
          </p:cNvPr>
          <p:cNvSpPr>
            <a:spLocks noGrp="1"/>
          </p:cNvSpPr>
          <p:nvPr>
            <p:ph type="title"/>
          </p:nvPr>
        </p:nvSpPr>
        <p:spPr/>
        <p:txBody>
          <a:bodyPr/>
          <a:lstStyle/>
          <a:p>
            <a:r>
              <a:rPr lang="en-AU" dirty="0">
                <a:latin typeface="Buenos Aires"/>
              </a:rPr>
              <a:t>Note to presenters using this template</a:t>
            </a:r>
          </a:p>
        </p:txBody>
      </p:sp>
      <p:sp>
        <p:nvSpPr>
          <p:cNvPr id="7" name="Text Placeholder 6">
            <a:extLst>
              <a:ext uri="{FF2B5EF4-FFF2-40B4-BE49-F238E27FC236}">
                <a16:creationId xmlns:a16="http://schemas.microsoft.com/office/drawing/2014/main" id="{20C4CF74-FB3D-114E-33CF-7AB89D63ABFF}"/>
              </a:ext>
            </a:extLst>
          </p:cNvPr>
          <p:cNvSpPr>
            <a:spLocks noGrp="1"/>
          </p:cNvSpPr>
          <p:nvPr>
            <p:ph type="body" sz="quarter" idx="3"/>
          </p:nvPr>
        </p:nvSpPr>
        <p:spPr/>
        <p:txBody>
          <a:bodyPr/>
          <a:lstStyle/>
          <a:p>
            <a:r>
              <a:rPr lang="en-AU" b="1" dirty="0">
                <a:solidFill>
                  <a:schemeClr val="accent1"/>
                </a:solidFill>
              </a:rPr>
              <a:t>Note to Inspire presenters (14 min presentations)</a:t>
            </a:r>
          </a:p>
        </p:txBody>
      </p:sp>
      <p:sp>
        <p:nvSpPr>
          <p:cNvPr id="6" name="Text Placeholder 5">
            <a:extLst>
              <a:ext uri="{FF2B5EF4-FFF2-40B4-BE49-F238E27FC236}">
                <a16:creationId xmlns:a16="http://schemas.microsoft.com/office/drawing/2014/main" id="{1ED84AC7-7A2C-6444-2E55-E5FF71FC2642}"/>
              </a:ext>
            </a:extLst>
          </p:cNvPr>
          <p:cNvSpPr>
            <a:spLocks noGrp="1"/>
          </p:cNvSpPr>
          <p:nvPr>
            <p:ph type="body" idx="1"/>
          </p:nvPr>
        </p:nvSpPr>
        <p:spPr/>
        <p:txBody>
          <a:bodyPr/>
          <a:lstStyle/>
          <a:p>
            <a:r>
              <a:rPr lang="en-AU" b="1" dirty="0">
                <a:solidFill>
                  <a:schemeClr val="accent1"/>
                </a:solidFill>
              </a:rPr>
              <a:t>Note to all speakers:</a:t>
            </a:r>
          </a:p>
        </p:txBody>
      </p:sp>
      <p:sp>
        <p:nvSpPr>
          <p:cNvPr id="2" name="Content Placeholder 1">
            <a:extLst>
              <a:ext uri="{FF2B5EF4-FFF2-40B4-BE49-F238E27FC236}">
                <a16:creationId xmlns:a16="http://schemas.microsoft.com/office/drawing/2014/main" id="{EEC2C94D-629D-2062-9E6D-6D16C2D98E9F}"/>
              </a:ext>
            </a:extLst>
          </p:cNvPr>
          <p:cNvSpPr>
            <a:spLocks noGrp="1"/>
          </p:cNvSpPr>
          <p:nvPr>
            <p:ph sz="half" idx="2"/>
          </p:nvPr>
        </p:nvSpPr>
        <p:spPr/>
        <p:txBody>
          <a:bodyPr vert="horz" lIns="91440" tIns="45720" rIns="91440" bIns="45720" rtlCol="0" anchor="t">
            <a:normAutofit fontScale="92500" lnSpcReduction="10000"/>
          </a:bodyPr>
          <a:lstStyle/>
          <a:p>
            <a:r>
              <a:rPr lang="en-AU" sz="1600" dirty="0"/>
              <a:t>This PowerPoint template is available to speakers and presenters at AIEC  - If you are presenting a 1</a:t>
            </a:r>
          </a:p>
          <a:p>
            <a:r>
              <a:rPr lang="en-AU" sz="1600" dirty="0"/>
              <a:t>The use of this template is optional – please feel free to use your organisation’s branded template instead</a:t>
            </a:r>
          </a:p>
          <a:p>
            <a:pPr marL="0" indent="0">
              <a:buNone/>
            </a:pPr>
            <a:endParaRPr lang="en-AU" sz="1600" dirty="0"/>
          </a:p>
        </p:txBody>
      </p:sp>
      <p:sp>
        <p:nvSpPr>
          <p:cNvPr id="8" name="Content Placeholder 7">
            <a:extLst>
              <a:ext uri="{FF2B5EF4-FFF2-40B4-BE49-F238E27FC236}">
                <a16:creationId xmlns:a16="http://schemas.microsoft.com/office/drawing/2014/main" id="{BEE52811-752C-387A-BA50-CD7782FC538B}"/>
              </a:ext>
            </a:extLst>
          </p:cNvPr>
          <p:cNvSpPr>
            <a:spLocks noGrp="1"/>
          </p:cNvSpPr>
          <p:nvPr>
            <p:ph sz="quarter" idx="4"/>
          </p:nvPr>
        </p:nvSpPr>
        <p:spPr/>
        <p:txBody>
          <a:bodyPr>
            <a:normAutofit fontScale="92500" lnSpcReduction="10000"/>
          </a:bodyPr>
          <a:lstStyle/>
          <a:p>
            <a:r>
              <a:rPr lang="en-AU" sz="1700" dirty="0"/>
              <a:t>Please keep to the following structure for your presentation:</a:t>
            </a:r>
          </a:p>
          <a:p>
            <a:pPr lvl="1"/>
            <a:r>
              <a:rPr lang="en-AU" sz="1700" dirty="0"/>
              <a:t>1 min (1 slide) for welcome and introduction – including the title of your presentation, and presenters</a:t>
            </a:r>
          </a:p>
          <a:p>
            <a:pPr lvl="1"/>
            <a:r>
              <a:rPr lang="en-AU" sz="1700" dirty="0"/>
              <a:t>1 min (1 slide) for what you will cover in this presentation</a:t>
            </a:r>
          </a:p>
          <a:p>
            <a:pPr lvl="1"/>
            <a:r>
              <a:rPr lang="en-AU" sz="1700" dirty="0"/>
              <a:t>11 min (11 slides) for your presentation</a:t>
            </a:r>
          </a:p>
          <a:p>
            <a:pPr lvl="1"/>
            <a:r>
              <a:rPr lang="en-AU" sz="1700" dirty="0"/>
              <a:t>1 min (1 or 2 slides) for contact, closing remarks and reminders</a:t>
            </a:r>
          </a:p>
          <a:p>
            <a:r>
              <a:rPr lang="en-AU" sz="1700" dirty="0"/>
              <a:t>A time counter will be available on the stage for presenters. The counter will be reset for each presentation as soon as the speaker starts to speak. The presentation will automatically stop after 14 min. The next presentation will be shown on screen. Please do not go over 14 min.</a:t>
            </a:r>
          </a:p>
        </p:txBody>
      </p:sp>
      <p:sp>
        <p:nvSpPr>
          <p:cNvPr id="4" name="Content Placeholder 1">
            <a:extLst>
              <a:ext uri="{FF2B5EF4-FFF2-40B4-BE49-F238E27FC236}">
                <a16:creationId xmlns:a16="http://schemas.microsoft.com/office/drawing/2014/main" id="{447DB836-1275-CE5E-9E72-3085A0D0D8BB}"/>
              </a:ext>
            </a:extLst>
          </p:cNvPr>
          <p:cNvSpPr txBox="1">
            <a:spLocks/>
          </p:cNvSpPr>
          <p:nvPr/>
        </p:nvSpPr>
        <p:spPr>
          <a:xfrm>
            <a:off x="10512014" y="4233874"/>
            <a:ext cx="5602224" cy="451800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dirty="0"/>
          </a:p>
        </p:txBody>
      </p:sp>
    </p:spTree>
    <p:extLst>
      <p:ext uri="{BB962C8B-B14F-4D97-AF65-F5344CB8AC3E}">
        <p14:creationId xmlns:p14="http://schemas.microsoft.com/office/powerpoint/2010/main" val="1769653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B73E9-7EBE-4DD3-2242-AF2CC3D5B575}"/>
              </a:ext>
            </a:extLst>
          </p:cNvPr>
          <p:cNvSpPr>
            <a:spLocks noGrp="1"/>
          </p:cNvSpPr>
          <p:nvPr>
            <p:ph type="title"/>
          </p:nvPr>
        </p:nvSpPr>
        <p:spPr/>
        <p:txBody>
          <a:bodyPr/>
          <a:lstStyle/>
          <a:p>
            <a:r>
              <a:rPr lang="en-AU" dirty="0"/>
              <a:t>In this session we will cover</a:t>
            </a:r>
          </a:p>
        </p:txBody>
      </p:sp>
      <p:sp>
        <p:nvSpPr>
          <p:cNvPr id="3" name="Content Placeholder 2">
            <a:extLst>
              <a:ext uri="{FF2B5EF4-FFF2-40B4-BE49-F238E27FC236}">
                <a16:creationId xmlns:a16="http://schemas.microsoft.com/office/drawing/2014/main" id="{208C60AD-1728-4A2C-4695-F76DF37110E7}"/>
              </a:ext>
            </a:extLst>
          </p:cNvPr>
          <p:cNvSpPr>
            <a:spLocks noGrp="1"/>
          </p:cNvSpPr>
          <p:nvPr>
            <p:ph idx="1"/>
          </p:nvPr>
        </p:nvSpPr>
        <p:spPr/>
        <p:txBody>
          <a:bodyPr/>
          <a:lstStyle/>
          <a:p>
            <a:pPr>
              <a:buFont typeface="+mj-lt"/>
              <a:buAutoNum type="arabicPeriod"/>
            </a:pPr>
            <a:r>
              <a:rPr lang="en-AU" dirty="0"/>
              <a:t>Item </a:t>
            </a:r>
          </a:p>
          <a:p>
            <a:pPr>
              <a:buFont typeface="+mj-lt"/>
              <a:buAutoNum type="arabicPeriod"/>
            </a:pPr>
            <a:r>
              <a:rPr lang="en-AU" dirty="0"/>
              <a:t>Item</a:t>
            </a:r>
          </a:p>
          <a:p>
            <a:pPr>
              <a:buFont typeface="+mj-lt"/>
              <a:buAutoNum type="arabicPeriod"/>
            </a:pPr>
            <a:r>
              <a:rPr lang="en-AU" dirty="0"/>
              <a:t>Item</a:t>
            </a:r>
          </a:p>
          <a:p>
            <a:pPr>
              <a:buFont typeface="+mj-lt"/>
              <a:buAutoNum type="arabicPeriod"/>
            </a:pPr>
            <a:r>
              <a:rPr lang="en-AU" dirty="0"/>
              <a:t>Item</a:t>
            </a:r>
          </a:p>
        </p:txBody>
      </p:sp>
    </p:spTree>
    <p:extLst>
      <p:ext uri="{BB962C8B-B14F-4D97-AF65-F5344CB8AC3E}">
        <p14:creationId xmlns:p14="http://schemas.microsoft.com/office/powerpoint/2010/main" val="812836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283C-67EC-BB68-BE0C-991A50B76D7D}"/>
              </a:ext>
            </a:extLst>
          </p:cNvPr>
          <p:cNvSpPr>
            <a:spLocks noGrp="1"/>
          </p:cNvSpPr>
          <p:nvPr>
            <p:ph type="title"/>
          </p:nvPr>
        </p:nvSpPr>
        <p:spPr/>
        <p:txBody>
          <a:bodyPr/>
          <a:lstStyle/>
          <a:p>
            <a:r>
              <a:rPr lang="en-AU"/>
              <a:t>Slide title goes here</a:t>
            </a:r>
          </a:p>
        </p:txBody>
      </p:sp>
      <p:sp>
        <p:nvSpPr>
          <p:cNvPr id="5" name="Content Placeholder 4">
            <a:extLst>
              <a:ext uri="{FF2B5EF4-FFF2-40B4-BE49-F238E27FC236}">
                <a16:creationId xmlns:a16="http://schemas.microsoft.com/office/drawing/2014/main" id="{2100FED3-6825-67ED-C28B-9F4A44FD9D55}"/>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3817312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283C-67EC-BB68-BE0C-991A50B76D7D}"/>
              </a:ext>
            </a:extLst>
          </p:cNvPr>
          <p:cNvSpPr>
            <a:spLocks noGrp="1"/>
          </p:cNvSpPr>
          <p:nvPr>
            <p:ph type="title"/>
          </p:nvPr>
        </p:nvSpPr>
        <p:spPr/>
        <p:txBody>
          <a:bodyPr/>
          <a:lstStyle/>
          <a:p>
            <a:r>
              <a:rPr lang="en-AU"/>
              <a:t>Slide title goes here</a:t>
            </a:r>
          </a:p>
        </p:txBody>
      </p:sp>
      <p:sp>
        <p:nvSpPr>
          <p:cNvPr id="4" name="Content Placeholder 3">
            <a:extLst>
              <a:ext uri="{FF2B5EF4-FFF2-40B4-BE49-F238E27FC236}">
                <a16:creationId xmlns:a16="http://schemas.microsoft.com/office/drawing/2014/main" id="{04902B43-91A9-3654-C91B-FB2468968E74}"/>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2817110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283C-67EC-BB68-BE0C-991A50B76D7D}"/>
              </a:ext>
            </a:extLst>
          </p:cNvPr>
          <p:cNvSpPr>
            <a:spLocks noGrp="1"/>
          </p:cNvSpPr>
          <p:nvPr>
            <p:ph type="title"/>
          </p:nvPr>
        </p:nvSpPr>
        <p:spPr/>
        <p:txBody>
          <a:bodyPr/>
          <a:lstStyle/>
          <a:p>
            <a:r>
              <a:rPr lang="en-AU"/>
              <a:t>Slide title goes here</a:t>
            </a:r>
          </a:p>
        </p:txBody>
      </p:sp>
      <p:sp>
        <p:nvSpPr>
          <p:cNvPr id="4" name="Content Placeholder 3">
            <a:extLst>
              <a:ext uri="{FF2B5EF4-FFF2-40B4-BE49-F238E27FC236}">
                <a16:creationId xmlns:a16="http://schemas.microsoft.com/office/drawing/2014/main" id="{F913EF56-A610-102E-21AF-99EA4531B2B8}"/>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3651652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283C-67EC-BB68-BE0C-991A50B76D7D}"/>
              </a:ext>
            </a:extLst>
          </p:cNvPr>
          <p:cNvSpPr>
            <a:spLocks noGrp="1"/>
          </p:cNvSpPr>
          <p:nvPr>
            <p:ph type="title"/>
          </p:nvPr>
        </p:nvSpPr>
        <p:spPr/>
        <p:txBody>
          <a:bodyPr/>
          <a:lstStyle/>
          <a:p>
            <a:r>
              <a:rPr lang="en-AU"/>
              <a:t>Slide title goes here</a:t>
            </a:r>
          </a:p>
        </p:txBody>
      </p:sp>
      <p:sp>
        <p:nvSpPr>
          <p:cNvPr id="4" name="Content Placeholder 3">
            <a:extLst>
              <a:ext uri="{FF2B5EF4-FFF2-40B4-BE49-F238E27FC236}">
                <a16:creationId xmlns:a16="http://schemas.microsoft.com/office/drawing/2014/main" id="{138C019F-04E9-3898-BD00-596C983182A4}"/>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312653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283C-67EC-BB68-BE0C-991A50B76D7D}"/>
              </a:ext>
            </a:extLst>
          </p:cNvPr>
          <p:cNvSpPr>
            <a:spLocks noGrp="1"/>
          </p:cNvSpPr>
          <p:nvPr>
            <p:ph type="title"/>
          </p:nvPr>
        </p:nvSpPr>
        <p:spPr/>
        <p:txBody>
          <a:bodyPr/>
          <a:lstStyle/>
          <a:p>
            <a:r>
              <a:rPr lang="en-AU"/>
              <a:t>Slide title goes here</a:t>
            </a:r>
          </a:p>
        </p:txBody>
      </p:sp>
      <p:sp>
        <p:nvSpPr>
          <p:cNvPr id="4" name="Content Placeholder 3">
            <a:extLst>
              <a:ext uri="{FF2B5EF4-FFF2-40B4-BE49-F238E27FC236}">
                <a16:creationId xmlns:a16="http://schemas.microsoft.com/office/drawing/2014/main" id="{2A86012D-E2F1-8B2F-E075-E8C8E23319A4}"/>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407092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283C-67EC-BB68-BE0C-991A50B76D7D}"/>
              </a:ext>
            </a:extLst>
          </p:cNvPr>
          <p:cNvSpPr>
            <a:spLocks noGrp="1"/>
          </p:cNvSpPr>
          <p:nvPr>
            <p:ph type="title"/>
          </p:nvPr>
        </p:nvSpPr>
        <p:spPr/>
        <p:txBody>
          <a:bodyPr/>
          <a:lstStyle/>
          <a:p>
            <a:r>
              <a:rPr lang="en-AU"/>
              <a:t>Slide title goes here</a:t>
            </a:r>
          </a:p>
        </p:txBody>
      </p:sp>
      <p:sp>
        <p:nvSpPr>
          <p:cNvPr id="4" name="Content Placeholder 3">
            <a:extLst>
              <a:ext uri="{FF2B5EF4-FFF2-40B4-BE49-F238E27FC236}">
                <a16:creationId xmlns:a16="http://schemas.microsoft.com/office/drawing/2014/main" id="{6A11EBE6-605A-72D0-8214-823A2FC8995F}"/>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4139292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3BC86B-EFA3-FFBE-B29D-74070F145123}"/>
              </a:ext>
            </a:extLst>
          </p:cNvPr>
          <p:cNvSpPr>
            <a:spLocks noGrp="1"/>
          </p:cNvSpPr>
          <p:nvPr>
            <p:ph type="title"/>
          </p:nvPr>
        </p:nvSpPr>
        <p:spPr/>
        <p:txBody>
          <a:bodyPr/>
          <a:lstStyle/>
          <a:p>
            <a:r>
              <a:rPr lang="en-AU"/>
              <a:t>Welcome/Introductions</a:t>
            </a:r>
          </a:p>
        </p:txBody>
      </p:sp>
      <p:graphicFrame>
        <p:nvGraphicFramePr>
          <p:cNvPr id="2" name="Content Placeholder 1">
            <a:extLst>
              <a:ext uri="{FF2B5EF4-FFF2-40B4-BE49-F238E27FC236}">
                <a16:creationId xmlns:a16="http://schemas.microsoft.com/office/drawing/2014/main" id="{54DC92F2-0100-0F29-4D49-660BFCCAE70C}"/>
              </a:ext>
            </a:extLst>
          </p:cNvPr>
          <p:cNvGraphicFramePr>
            <a:graphicFrameLocks noGrp="1"/>
          </p:cNvGraphicFramePr>
          <p:nvPr>
            <p:ph idx="1"/>
            <p:extLst>
              <p:ext uri="{D42A27DB-BD31-4B8C-83A1-F6EECF244321}">
                <p14:modId xmlns:p14="http://schemas.microsoft.com/office/powerpoint/2010/main" val="1266143949"/>
              </p:ext>
            </p:extLst>
          </p:nvPr>
        </p:nvGraphicFramePr>
        <p:xfrm>
          <a:off x="838200" y="1682750"/>
          <a:ext cx="10515600" cy="4494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3169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2B615A-57DC-393F-B9CD-968E75771887}"/>
              </a:ext>
            </a:extLst>
          </p:cNvPr>
          <p:cNvSpPr>
            <a:spLocks noGrp="1"/>
          </p:cNvSpPr>
          <p:nvPr>
            <p:ph type="title"/>
          </p:nvPr>
        </p:nvSpPr>
        <p:spPr/>
        <p:txBody>
          <a:bodyPr/>
          <a:lstStyle/>
          <a:p>
            <a:r>
              <a:rPr lang="en-AU">
                <a:latin typeface="Calibri"/>
                <a:cs typeface="Calibri"/>
              </a:rPr>
              <a:t>Housekeeping icons</a:t>
            </a:r>
            <a:endParaRPr lang="en-US"/>
          </a:p>
        </p:txBody>
      </p:sp>
      <p:graphicFrame>
        <p:nvGraphicFramePr>
          <p:cNvPr id="39" name="Content Placeholder 2">
            <a:extLst>
              <a:ext uri="{FF2B5EF4-FFF2-40B4-BE49-F238E27FC236}">
                <a16:creationId xmlns:a16="http://schemas.microsoft.com/office/drawing/2014/main" id="{8CBF0D1E-1A34-16E0-2FC5-7E2E0EE40CA0}"/>
              </a:ext>
            </a:extLst>
          </p:cNvPr>
          <p:cNvGraphicFramePr>
            <a:graphicFrameLocks noGrp="1"/>
          </p:cNvGraphicFramePr>
          <p:nvPr>
            <p:ph idx="1"/>
            <p:extLst>
              <p:ext uri="{D42A27DB-BD31-4B8C-83A1-F6EECF244321}">
                <p14:modId xmlns:p14="http://schemas.microsoft.com/office/powerpoint/2010/main" val="1146188230"/>
              </p:ext>
            </p:extLst>
          </p:nvPr>
        </p:nvGraphicFramePr>
        <p:xfrm>
          <a:off x="838200" y="1682750"/>
          <a:ext cx="10515600" cy="4494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2962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2B615A-57DC-393F-B9CD-968E75771887}"/>
              </a:ext>
            </a:extLst>
          </p:cNvPr>
          <p:cNvSpPr>
            <a:spLocks noGrp="1"/>
          </p:cNvSpPr>
          <p:nvPr>
            <p:ph type="title"/>
          </p:nvPr>
        </p:nvSpPr>
        <p:spPr/>
        <p:txBody>
          <a:bodyPr/>
          <a:lstStyle/>
          <a:p>
            <a:r>
              <a:rPr lang="en-AU"/>
              <a:t>Reminders </a:t>
            </a:r>
          </a:p>
        </p:txBody>
      </p:sp>
      <p:graphicFrame>
        <p:nvGraphicFramePr>
          <p:cNvPr id="39" name="Content Placeholder 2">
            <a:extLst>
              <a:ext uri="{FF2B5EF4-FFF2-40B4-BE49-F238E27FC236}">
                <a16:creationId xmlns:a16="http://schemas.microsoft.com/office/drawing/2014/main" id="{8CBF0D1E-1A34-16E0-2FC5-7E2E0EE40CA0}"/>
              </a:ext>
            </a:extLst>
          </p:cNvPr>
          <p:cNvGraphicFramePr>
            <a:graphicFrameLocks noGrp="1"/>
          </p:cNvGraphicFramePr>
          <p:nvPr>
            <p:ph idx="1"/>
            <p:extLst>
              <p:ext uri="{D42A27DB-BD31-4B8C-83A1-F6EECF244321}">
                <p14:modId xmlns:p14="http://schemas.microsoft.com/office/powerpoint/2010/main" val="4240708857"/>
              </p:ext>
            </p:extLst>
          </p:nvPr>
        </p:nvGraphicFramePr>
        <p:xfrm>
          <a:off x="838200" y="1682750"/>
          <a:ext cx="10515600" cy="4494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8920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A624846-8493-4634-9062-AB3BBB9C5B45}"/>
              </a:ext>
            </a:extLst>
          </p:cNvPr>
          <p:cNvSpPr>
            <a:spLocks noGrp="1"/>
          </p:cNvSpPr>
          <p:nvPr>
            <p:ph type="title"/>
          </p:nvPr>
        </p:nvSpPr>
        <p:spPr/>
        <p:txBody>
          <a:bodyPr/>
          <a:lstStyle/>
          <a:p>
            <a:r>
              <a:rPr lang="en-US"/>
              <a:t>Contact</a:t>
            </a:r>
            <a:endParaRPr lang="en-AU"/>
          </a:p>
        </p:txBody>
      </p:sp>
      <p:sp>
        <p:nvSpPr>
          <p:cNvPr id="4" name="TextBox 3">
            <a:extLst>
              <a:ext uri="{FF2B5EF4-FFF2-40B4-BE49-F238E27FC236}">
                <a16:creationId xmlns:a16="http://schemas.microsoft.com/office/drawing/2014/main" id="{BA841308-0316-44D2-90E6-199271F9459F}"/>
              </a:ext>
            </a:extLst>
          </p:cNvPr>
          <p:cNvSpPr txBox="1"/>
          <p:nvPr/>
        </p:nvSpPr>
        <p:spPr>
          <a:xfrm>
            <a:off x="1546520" y="1290467"/>
            <a:ext cx="3546980" cy="369332"/>
          </a:xfrm>
          <a:prstGeom prst="rect">
            <a:avLst/>
          </a:prstGeom>
          <a:noFill/>
        </p:spPr>
        <p:txBody>
          <a:bodyPr wrap="square" rtlCol="0">
            <a:spAutoFit/>
          </a:bodyPr>
          <a:lstStyle/>
          <a:p>
            <a:r>
              <a:rPr lang="en-US"/>
              <a:t>aiec@idp.com</a:t>
            </a:r>
            <a:endParaRPr lang="en-AU"/>
          </a:p>
        </p:txBody>
      </p:sp>
      <p:pic>
        <p:nvPicPr>
          <p:cNvPr id="8" name="Graphic 7" descr="Envelope with solid fill">
            <a:extLst>
              <a:ext uri="{FF2B5EF4-FFF2-40B4-BE49-F238E27FC236}">
                <a16:creationId xmlns:a16="http://schemas.microsoft.com/office/drawing/2014/main" id="{BA1A5326-C2DB-4D93-B32B-5FFF118352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5259" y="1196178"/>
            <a:ext cx="605191" cy="605191"/>
          </a:xfrm>
          <a:prstGeom prst="rect">
            <a:avLst/>
          </a:prstGeom>
        </p:spPr>
      </p:pic>
      <p:pic>
        <p:nvPicPr>
          <p:cNvPr id="12" name="Graphic 11" descr="Speaker phone with solid fill">
            <a:extLst>
              <a:ext uri="{FF2B5EF4-FFF2-40B4-BE49-F238E27FC236}">
                <a16:creationId xmlns:a16="http://schemas.microsoft.com/office/drawing/2014/main" id="{E6A49918-B1C8-4B09-AB60-BA2F522F04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9600" y="1690577"/>
            <a:ext cx="605191" cy="605191"/>
          </a:xfrm>
          <a:prstGeom prst="rect">
            <a:avLst/>
          </a:prstGeom>
        </p:spPr>
      </p:pic>
      <p:pic>
        <p:nvPicPr>
          <p:cNvPr id="14" name="Graphic 13" descr="World with solid fill">
            <a:extLst>
              <a:ext uri="{FF2B5EF4-FFF2-40B4-BE49-F238E27FC236}">
                <a16:creationId xmlns:a16="http://schemas.microsoft.com/office/drawing/2014/main" id="{54D2B8CB-6D31-4CAA-8370-540411E9D8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5259" y="2290563"/>
            <a:ext cx="605191" cy="605191"/>
          </a:xfrm>
          <a:prstGeom prst="rect">
            <a:avLst/>
          </a:prstGeom>
        </p:spPr>
      </p:pic>
      <p:sp>
        <p:nvSpPr>
          <p:cNvPr id="16" name="TextBox 15">
            <a:extLst>
              <a:ext uri="{FF2B5EF4-FFF2-40B4-BE49-F238E27FC236}">
                <a16:creationId xmlns:a16="http://schemas.microsoft.com/office/drawing/2014/main" id="{995F0E68-1B07-4B41-BBCF-D3265B382159}"/>
              </a:ext>
            </a:extLst>
          </p:cNvPr>
          <p:cNvSpPr txBox="1"/>
          <p:nvPr/>
        </p:nvSpPr>
        <p:spPr>
          <a:xfrm>
            <a:off x="1546520" y="1825014"/>
            <a:ext cx="3546980" cy="369332"/>
          </a:xfrm>
          <a:prstGeom prst="rect">
            <a:avLst/>
          </a:prstGeom>
          <a:noFill/>
        </p:spPr>
        <p:txBody>
          <a:bodyPr wrap="square" rtlCol="0">
            <a:spAutoFit/>
          </a:bodyPr>
          <a:lstStyle/>
          <a:p>
            <a:r>
              <a:rPr lang="en-US"/>
              <a:t>+61 000 000 000</a:t>
            </a:r>
            <a:endParaRPr lang="en-AU"/>
          </a:p>
        </p:txBody>
      </p:sp>
      <p:sp>
        <p:nvSpPr>
          <p:cNvPr id="17" name="TextBox 16">
            <a:extLst>
              <a:ext uri="{FF2B5EF4-FFF2-40B4-BE49-F238E27FC236}">
                <a16:creationId xmlns:a16="http://schemas.microsoft.com/office/drawing/2014/main" id="{7DB92522-77FF-44EB-A390-DB9C7565D211}"/>
              </a:ext>
            </a:extLst>
          </p:cNvPr>
          <p:cNvSpPr txBox="1"/>
          <p:nvPr/>
        </p:nvSpPr>
        <p:spPr>
          <a:xfrm>
            <a:off x="1578772" y="2415616"/>
            <a:ext cx="3546980" cy="369332"/>
          </a:xfrm>
          <a:prstGeom prst="rect">
            <a:avLst/>
          </a:prstGeom>
          <a:noFill/>
        </p:spPr>
        <p:txBody>
          <a:bodyPr wrap="square" rtlCol="0">
            <a:spAutoFit/>
          </a:bodyPr>
          <a:lstStyle/>
          <a:p>
            <a:r>
              <a:rPr lang="en-US"/>
              <a:t>aiec.idp.com</a:t>
            </a:r>
            <a:endParaRPr lang="en-AU"/>
          </a:p>
        </p:txBody>
      </p:sp>
      <p:sp>
        <p:nvSpPr>
          <p:cNvPr id="3" name="TextBox 2">
            <a:extLst>
              <a:ext uri="{FF2B5EF4-FFF2-40B4-BE49-F238E27FC236}">
                <a16:creationId xmlns:a16="http://schemas.microsoft.com/office/drawing/2014/main" id="{5BEFA726-B467-F972-1F7B-1D7A3708CE1F}"/>
              </a:ext>
            </a:extLst>
          </p:cNvPr>
          <p:cNvSpPr txBox="1"/>
          <p:nvPr/>
        </p:nvSpPr>
        <p:spPr>
          <a:xfrm>
            <a:off x="1546519" y="4018909"/>
            <a:ext cx="2635719" cy="369332"/>
          </a:xfrm>
          <a:prstGeom prst="rect">
            <a:avLst/>
          </a:prstGeom>
          <a:noFill/>
        </p:spPr>
        <p:txBody>
          <a:bodyPr wrap="square" rtlCol="0">
            <a:spAutoFit/>
          </a:bodyPr>
          <a:lstStyle/>
          <a:p>
            <a:r>
              <a:rPr lang="en-US"/>
              <a:t>@aiec</a:t>
            </a:r>
            <a:endParaRPr lang="en-AU"/>
          </a:p>
        </p:txBody>
      </p:sp>
      <p:sp>
        <p:nvSpPr>
          <p:cNvPr id="5" name="Title 5">
            <a:extLst>
              <a:ext uri="{FF2B5EF4-FFF2-40B4-BE49-F238E27FC236}">
                <a16:creationId xmlns:a16="http://schemas.microsoft.com/office/drawing/2014/main" id="{86FD3695-6347-1D3B-C98F-0250DF107A47}"/>
              </a:ext>
            </a:extLst>
          </p:cNvPr>
          <p:cNvSpPr txBox="1">
            <a:spLocks/>
          </p:cNvSpPr>
          <p:nvPr/>
        </p:nvSpPr>
        <p:spPr>
          <a:xfrm>
            <a:off x="532772" y="3255060"/>
            <a:ext cx="4936335" cy="128638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i="0" kern="1200" baseline="0">
                <a:solidFill>
                  <a:schemeClr val="accent1"/>
                </a:solidFill>
                <a:latin typeface="Buenos Aires" pitchFamily="2" charset="77"/>
                <a:ea typeface="+mj-ea"/>
                <a:cs typeface="+mj-cs"/>
              </a:defRPr>
            </a:lvl1pPr>
          </a:lstStyle>
          <a:p>
            <a:r>
              <a:rPr lang="en-US" sz="1800"/>
              <a:t>Follow us</a:t>
            </a:r>
            <a:endParaRPr lang="en-AU" sz="1800"/>
          </a:p>
        </p:txBody>
      </p:sp>
      <p:sp>
        <p:nvSpPr>
          <p:cNvPr id="7" name="TextBox 6">
            <a:extLst>
              <a:ext uri="{FF2B5EF4-FFF2-40B4-BE49-F238E27FC236}">
                <a16:creationId xmlns:a16="http://schemas.microsoft.com/office/drawing/2014/main" id="{0A8C22FE-3814-4073-9D29-2358C722A81F}"/>
              </a:ext>
            </a:extLst>
          </p:cNvPr>
          <p:cNvSpPr txBox="1"/>
          <p:nvPr/>
        </p:nvSpPr>
        <p:spPr>
          <a:xfrm>
            <a:off x="1546520" y="4667816"/>
            <a:ext cx="3546980" cy="369332"/>
          </a:xfrm>
          <a:prstGeom prst="rect">
            <a:avLst/>
          </a:prstGeom>
          <a:noFill/>
        </p:spPr>
        <p:txBody>
          <a:bodyPr wrap="square" rtlCol="0">
            <a:spAutoFit/>
          </a:bodyPr>
          <a:lstStyle/>
          <a:p>
            <a:r>
              <a:rPr lang="en-US"/>
              <a:t>@aiecphotos</a:t>
            </a:r>
            <a:endParaRPr lang="en-AU"/>
          </a:p>
        </p:txBody>
      </p:sp>
      <p:sp>
        <p:nvSpPr>
          <p:cNvPr id="9" name="TextBox 8">
            <a:extLst>
              <a:ext uri="{FF2B5EF4-FFF2-40B4-BE49-F238E27FC236}">
                <a16:creationId xmlns:a16="http://schemas.microsoft.com/office/drawing/2014/main" id="{92CEBA21-2CD4-B574-3B24-9561D7009F66}"/>
              </a:ext>
            </a:extLst>
          </p:cNvPr>
          <p:cNvSpPr txBox="1"/>
          <p:nvPr/>
        </p:nvSpPr>
        <p:spPr>
          <a:xfrm>
            <a:off x="1578772" y="5382867"/>
            <a:ext cx="4373972" cy="369332"/>
          </a:xfrm>
          <a:prstGeom prst="rect">
            <a:avLst/>
          </a:prstGeom>
          <a:noFill/>
        </p:spPr>
        <p:txBody>
          <a:bodyPr wrap="square" rtlCol="0">
            <a:spAutoFit/>
          </a:bodyPr>
          <a:lstStyle/>
          <a:p>
            <a:r>
              <a:rPr lang="en-US"/>
              <a:t>linkedin.com/showcase/aiecconnect/</a:t>
            </a:r>
            <a:endParaRPr lang="en-AU"/>
          </a:p>
        </p:txBody>
      </p:sp>
      <p:pic>
        <p:nvPicPr>
          <p:cNvPr id="10" name="Graphic 9">
            <a:extLst>
              <a:ext uri="{FF2B5EF4-FFF2-40B4-BE49-F238E27FC236}">
                <a16:creationId xmlns:a16="http://schemas.microsoft.com/office/drawing/2014/main" id="{1BB4886F-23D4-8FEC-B8A3-5466ABA780C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2675" y="5918198"/>
            <a:ext cx="480691" cy="480691"/>
          </a:xfrm>
          <a:prstGeom prst="rect">
            <a:avLst/>
          </a:prstGeom>
        </p:spPr>
      </p:pic>
      <p:pic>
        <p:nvPicPr>
          <p:cNvPr id="20" name="Graphic 19">
            <a:extLst>
              <a:ext uri="{FF2B5EF4-FFF2-40B4-BE49-F238E27FC236}">
                <a16:creationId xmlns:a16="http://schemas.microsoft.com/office/drawing/2014/main" id="{FB68AC34-6626-E00A-B136-A5014F0674C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32675" y="5260256"/>
            <a:ext cx="452116" cy="419822"/>
          </a:xfrm>
          <a:prstGeom prst="rect">
            <a:avLst/>
          </a:prstGeom>
        </p:spPr>
      </p:pic>
      <p:pic>
        <p:nvPicPr>
          <p:cNvPr id="22" name="Graphic 21">
            <a:extLst>
              <a:ext uri="{FF2B5EF4-FFF2-40B4-BE49-F238E27FC236}">
                <a16:creationId xmlns:a16="http://schemas.microsoft.com/office/drawing/2014/main" id="{2977CFB3-7CA7-7AA1-EC13-6258D57E0D4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8845" y="4627003"/>
            <a:ext cx="353776" cy="353776"/>
          </a:xfrm>
          <a:prstGeom prst="rect">
            <a:avLst/>
          </a:prstGeom>
        </p:spPr>
      </p:pic>
      <p:pic>
        <p:nvPicPr>
          <p:cNvPr id="24" name="Graphic 23">
            <a:extLst>
              <a:ext uri="{FF2B5EF4-FFF2-40B4-BE49-F238E27FC236}">
                <a16:creationId xmlns:a16="http://schemas.microsoft.com/office/drawing/2014/main" id="{F965AF9B-BE7C-D33E-B3D5-6E8C29725E8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24969" y="3980180"/>
            <a:ext cx="449622" cy="369332"/>
          </a:xfrm>
          <a:prstGeom prst="rect">
            <a:avLst/>
          </a:prstGeom>
        </p:spPr>
      </p:pic>
      <p:sp>
        <p:nvSpPr>
          <p:cNvPr id="26" name="TextBox 25">
            <a:extLst>
              <a:ext uri="{FF2B5EF4-FFF2-40B4-BE49-F238E27FC236}">
                <a16:creationId xmlns:a16="http://schemas.microsoft.com/office/drawing/2014/main" id="{7F130AE6-F4FC-6F7D-1ED8-31E2DB2810BB}"/>
              </a:ext>
            </a:extLst>
          </p:cNvPr>
          <p:cNvSpPr txBox="1"/>
          <p:nvPr/>
        </p:nvSpPr>
        <p:spPr>
          <a:xfrm>
            <a:off x="1546520" y="5995136"/>
            <a:ext cx="3546980" cy="369332"/>
          </a:xfrm>
          <a:prstGeom prst="rect">
            <a:avLst/>
          </a:prstGeom>
          <a:noFill/>
        </p:spPr>
        <p:txBody>
          <a:bodyPr wrap="square" rtlCol="0">
            <a:spAutoFit/>
          </a:bodyPr>
          <a:lstStyle/>
          <a:p>
            <a:r>
              <a:rPr lang="en-US"/>
              <a:t>@aiecvids</a:t>
            </a:r>
            <a:endParaRPr lang="en-AU"/>
          </a:p>
        </p:txBody>
      </p:sp>
      <p:sp>
        <p:nvSpPr>
          <p:cNvPr id="2" name="Title 2">
            <a:extLst>
              <a:ext uri="{FF2B5EF4-FFF2-40B4-BE49-F238E27FC236}">
                <a16:creationId xmlns:a16="http://schemas.microsoft.com/office/drawing/2014/main" id="{B67CB6A0-9876-CC07-D2EA-10907A884074}"/>
              </a:ext>
            </a:extLst>
          </p:cNvPr>
          <p:cNvSpPr txBox="1">
            <a:spLocks/>
          </p:cNvSpPr>
          <p:nvPr/>
        </p:nvSpPr>
        <p:spPr>
          <a:xfrm>
            <a:off x="6427652" y="445861"/>
            <a:ext cx="4420026" cy="440662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i="0" kern="1200" baseline="0">
                <a:solidFill>
                  <a:schemeClr val="accent1"/>
                </a:solidFill>
                <a:latin typeface="Buenos Aires" pitchFamily="2" charset="77"/>
                <a:ea typeface="+mj-ea"/>
                <a:cs typeface="+mj-cs"/>
              </a:defRPr>
            </a:lvl1pPr>
          </a:lstStyle>
          <a:p>
            <a:r>
              <a:rPr lang="en-AU">
                <a:solidFill>
                  <a:schemeClr val="bg1"/>
                </a:solidFill>
              </a:rPr>
              <a:t>Thank you for attending this session</a:t>
            </a:r>
          </a:p>
        </p:txBody>
      </p:sp>
    </p:spTree>
    <p:extLst>
      <p:ext uri="{BB962C8B-B14F-4D97-AF65-F5344CB8AC3E}">
        <p14:creationId xmlns:p14="http://schemas.microsoft.com/office/powerpoint/2010/main" val="474026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8F530E-9E81-F66A-DD16-10F3396988D0}"/>
              </a:ext>
            </a:extLst>
          </p:cNvPr>
          <p:cNvSpPr>
            <a:spLocks noGrp="1"/>
          </p:cNvSpPr>
          <p:nvPr>
            <p:ph type="title"/>
          </p:nvPr>
        </p:nvSpPr>
        <p:spPr/>
        <p:txBody>
          <a:bodyPr>
            <a:normAutofit/>
          </a:bodyPr>
          <a:lstStyle/>
          <a:p>
            <a:pPr algn="ctr"/>
            <a:r>
              <a:rPr lang="en-AU" sz="3600" dirty="0"/>
              <a:t>Thank you for attending this session</a:t>
            </a:r>
            <a:br>
              <a:rPr lang="en-AU" sz="3200" dirty="0"/>
            </a:br>
            <a:endParaRPr lang="en-AU" sz="3600" dirty="0"/>
          </a:p>
        </p:txBody>
      </p:sp>
      <p:sp>
        <p:nvSpPr>
          <p:cNvPr id="6" name="Text Placeholder 5">
            <a:extLst>
              <a:ext uri="{FF2B5EF4-FFF2-40B4-BE49-F238E27FC236}">
                <a16:creationId xmlns:a16="http://schemas.microsoft.com/office/drawing/2014/main" id="{59DF2E52-E9F2-5E15-E991-7A80E8DBA81E}"/>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513697540"/>
      </p:ext>
    </p:extLst>
  </p:cSld>
  <p:clrMapOvr>
    <a:masterClrMapping/>
  </p:clrMapOvr>
</p:sld>
</file>

<file path=ppt/theme/theme1.xml><?xml version="1.0" encoding="utf-8"?>
<a:theme xmlns:a="http://schemas.openxmlformats.org/drawingml/2006/main" name="AIEC 2023">
  <a:themeElements>
    <a:clrScheme name="AIEC 2023">
      <a:dk1>
        <a:srgbClr val="000000"/>
      </a:dk1>
      <a:lt1>
        <a:srgbClr val="FFFFFF"/>
      </a:lt1>
      <a:dk2>
        <a:srgbClr val="333F48"/>
      </a:dk2>
      <a:lt2>
        <a:srgbClr val="D6D7D6"/>
      </a:lt2>
      <a:accent1>
        <a:srgbClr val="8331A7"/>
      </a:accent1>
      <a:accent2>
        <a:srgbClr val="FF8300"/>
      </a:accent2>
      <a:accent3>
        <a:srgbClr val="56C71F"/>
      </a:accent3>
      <a:accent4>
        <a:srgbClr val="008BE6"/>
      </a:accent4>
      <a:accent5>
        <a:srgbClr val="E01C38"/>
      </a:accent5>
      <a:accent6>
        <a:srgbClr val="028665"/>
      </a:accent6>
      <a:hlink>
        <a:srgbClr val="800080"/>
      </a:hlink>
      <a:folHlink>
        <a:srgbClr val="0000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50131F8F1CC748B46A8B456D0DBE5A" ma:contentTypeVersion="24" ma:contentTypeDescription="Create a new document." ma:contentTypeScope="" ma:versionID="42f28bee63c458dcf326096602235a22">
  <xsd:schema xmlns:xsd="http://www.w3.org/2001/XMLSchema" xmlns:xs="http://www.w3.org/2001/XMLSchema" xmlns:p="http://schemas.microsoft.com/office/2006/metadata/properties" xmlns:ns2="e5e52df2-d745-405b-a23b-dcce64b48dc8" xmlns:ns3="4a854d7f-a3da-49e1-bcd6-8cd007849dd1" xmlns:ns4="http://schemas.microsoft.com/sharepoint/v4" targetNamespace="http://schemas.microsoft.com/office/2006/metadata/properties" ma:root="true" ma:fieldsID="840b003cc5a3ef89ce01d2596b9d6baa" ns2:_="" ns3:_="" ns4:_="">
    <xsd:import namespace="e5e52df2-d745-405b-a23b-dcce64b48dc8"/>
    <xsd:import namespace="4a854d7f-a3da-49e1-bcd6-8cd007849dd1"/>
    <xsd:import namespace="http://schemas.microsoft.com/sharepoint/v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Hyperlink" minOccurs="0"/>
                <xsd:element ref="ns3:SharedWithUsers" minOccurs="0"/>
                <xsd:element ref="ns3:SharedWithDetails" minOccurs="0"/>
                <xsd:element ref="ns2:MediaLengthInSeconds" minOccurs="0"/>
                <xsd:element ref="ns4:IconOverlay" minOccurs="0"/>
                <xsd:element ref="ns2:Dims" minOccurs="0"/>
                <xsd:element ref="ns2:Modifiedby" minOccurs="0"/>
                <xsd:element ref="ns2:lcf76f155ced4ddcb4097134ff3c332f" minOccurs="0"/>
                <xsd:element ref="ns3:TaxCatchAll" minOccurs="0"/>
                <xsd:element ref="ns2:Not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52df2-d745-405b-a23b-dcce64b48d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Hyperlink" ma:index="18"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1" nillable="true" ma:displayName="Length (seconds)" ma:internalName="MediaLengthInSeconds" ma:readOnly="true">
      <xsd:simpleType>
        <xsd:restriction base="dms:Unknown"/>
      </xsd:simpleType>
    </xsd:element>
    <xsd:element name="Dims" ma:index="23" nillable="true" ma:displayName="Dims" ma:internalName="Dims">
      <xsd:simpleType>
        <xsd:restriction base="dms:Text">
          <xsd:maxLength value="255"/>
        </xsd:restriction>
      </xsd:simpleType>
    </xsd:element>
    <xsd:element name="Modifiedby" ma:index="24" nillable="true" ma:displayName="Modified by" ma:format="Dropdown" ma:list="UserInfo" ma:SharePointGroup="0" ma:internalName="Modifi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0000000-0000-0000-0000-000000000000" ma:termSetId="00000000-0000-0000-0000-000000000000" ma:anchorId="00000000-0000-0000-0000-000000000000" ma:open="false" ma:isKeyword="false">
      <xsd:complexType>
        <xsd:sequence>
          <xsd:element ref="pc:Terms" minOccurs="0" maxOccurs="1"/>
        </xsd:sequence>
      </xsd:complexType>
    </xsd:element>
    <xsd:element name="Notes" ma:index="28" nillable="true" ma:displayName="Notes" ma:description="instructions" ma:format="Dropdown" ma:internalName="Notes">
      <xsd:simpleType>
        <xsd:restriction base="dms:Text">
          <xsd:maxLength value="255"/>
        </xsd:restriction>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854d7f-a3da-49e1-bcd6-8cd007849dd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1f27667b-ba4c-41a5-a625-0b17362fd99c}" ma:internalName="TaxCatchAll" ma:showField="CatchAllData" ma:web="4a854d7f-a3da-49e1-bcd6-8cd007849dd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2"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TaxCatchAll xmlns="4a854d7f-a3da-49e1-bcd6-8cd007849dd1" xsi:nil="true"/>
    <Hyperlink xmlns="e5e52df2-d745-405b-a23b-dcce64b48dc8">
      <Url xsi:nil="true"/>
      <Description xsi:nil="true"/>
    </Hyperlink>
    <Dims xmlns="e5e52df2-d745-405b-a23b-dcce64b48dc8" xsi:nil="true"/>
    <Modifiedby xmlns="e5e52df2-d745-405b-a23b-dcce64b48dc8">
      <UserInfo>
        <DisplayName/>
        <AccountId xsi:nil="true"/>
        <AccountType/>
      </UserInfo>
    </Modifiedby>
    <lcf76f155ced4ddcb4097134ff3c332f xmlns="e5e52df2-d745-405b-a23b-dcce64b48dc8">
      <Terms xmlns="http://schemas.microsoft.com/office/infopath/2007/PartnerControls"/>
    </lcf76f155ced4ddcb4097134ff3c332f>
    <Notes xmlns="e5e52df2-d745-405b-a23b-dcce64b48dc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EE9059-005B-4FFD-ABCA-BBFFFD8C65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52df2-d745-405b-a23b-dcce64b48dc8"/>
    <ds:schemaRef ds:uri="4a854d7f-a3da-49e1-bcd6-8cd007849dd1"/>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AFA525-EC8B-412C-A86F-C969280076BE}">
  <ds:schemaRefs>
    <ds:schemaRef ds:uri="http://purl.org/dc/dcmitype/"/>
    <ds:schemaRef ds:uri="http://www.w3.org/XML/1998/namespace"/>
    <ds:schemaRef ds:uri="http://schemas.microsoft.com/office/2006/metadata/properties"/>
    <ds:schemaRef ds:uri="4a854d7f-a3da-49e1-bcd6-8cd007849dd1"/>
    <ds:schemaRef ds:uri="http://purl.org/dc/elements/1.1/"/>
    <ds:schemaRef ds:uri="http://schemas.openxmlformats.org/package/2006/metadata/core-properties"/>
    <ds:schemaRef ds:uri="http://schemas.microsoft.com/office/2006/documentManagement/types"/>
    <ds:schemaRef ds:uri="http://schemas.microsoft.com/sharepoint/v4"/>
    <ds:schemaRef ds:uri="http://schemas.microsoft.com/office/infopath/2007/PartnerControls"/>
    <ds:schemaRef ds:uri="e5e52df2-d745-405b-a23b-dcce64b48dc8"/>
    <ds:schemaRef ds:uri="http://purl.org/dc/terms/"/>
  </ds:schemaRefs>
</ds:datastoreItem>
</file>

<file path=customXml/itemProps3.xml><?xml version="1.0" encoding="utf-8"?>
<ds:datastoreItem xmlns:ds="http://schemas.openxmlformats.org/officeDocument/2006/customXml" ds:itemID="{8190ABF6-4048-441D-9FCD-14ACC32EC2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TotalTime>
  <Words>646</Words>
  <Application>Microsoft Office PowerPoint</Application>
  <PresentationFormat>Widescreen</PresentationFormat>
  <Paragraphs>82</Paragraphs>
  <Slides>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Arial,Sans-Serif</vt:lpstr>
      <vt:lpstr>Buenos Aires</vt:lpstr>
      <vt:lpstr>Calibri</vt:lpstr>
      <vt:lpstr>AIEC 2023</vt:lpstr>
      <vt:lpstr>PowerPoint Presentation</vt:lpstr>
      <vt:lpstr>PowerPoint Presentation</vt:lpstr>
      <vt:lpstr>Note to presenters using this template</vt:lpstr>
      <vt:lpstr>In this session we will cover</vt:lpstr>
      <vt:lpstr>Slide title goes here</vt:lpstr>
      <vt:lpstr>Slide title goes here</vt:lpstr>
      <vt:lpstr>Slide title goes here</vt:lpstr>
      <vt:lpstr>Slide title goes here</vt:lpstr>
      <vt:lpstr>Slide title goes here</vt:lpstr>
      <vt:lpstr>Slide title goes here</vt:lpstr>
      <vt:lpstr>Welcome/Introductions</vt:lpstr>
      <vt:lpstr>Housekeeping icons</vt:lpstr>
      <vt:lpstr>Reminders </vt:lpstr>
      <vt:lpstr>Contact</vt:lpstr>
      <vt:lpstr>Thank you for attending this session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Josephine Williams</dc:creator>
  <cp:lastModifiedBy>Josephine Williams</cp:lastModifiedBy>
  <cp:revision>1</cp:revision>
  <dcterms:created xsi:type="dcterms:W3CDTF">2022-11-21T06:39:33Z</dcterms:created>
  <dcterms:modified xsi:type="dcterms:W3CDTF">2023-09-13T07:54:11Z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0x0101003A50131F8F1CC748B46A8B456D0DBE5A</vt:lpwstr>
  </property>
  <property fmtid="{D5CDD505-2E9C-101B-9397-08002B2CF9AE}" pid="3" name="MediaServiceImageTags">
    <vt:lpwstr/>
  </property>
</Properties>
</file>